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4"/>
  </p:sldMasterIdLst>
  <p:notesMasterIdLst>
    <p:notesMasterId r:id="rId13"/>
  </p:notesMasterIdLst>
  <p:handoutMasterIdLst>
    <p:handoutMasterId r:id="rId14"/>
  </p:handoutMasterIdLst>
  <p:sldIdLst>
    <p:sldId id="504" r:id="rId5"/>
    <p:sldId id="505" r:id="rId6"/>
    <p:sldId id="497" r:id="rId7"/>
    <p:sldId id="463" r:id="rId8"/>
    <p:sldId id="500" r:id="rId9"/>
    <p:sldId id="498" r:id="rId10"/>
    <p:sldId id="502" r:id="rId11"/>
    <p:sldId id="503"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
          <p15:clr>
            <a:srgbClr val="A4A3A4"/>
          </p15:clr>
        </p15:guide>
        <p15:guide id="2" orient="horz" pos="3132">
          <p15:clr>
            <a:srgbClr val="A4A3A4"/>
          </p15:clr>
        </p15:guide>
        <p15:guide id="3" orient="horz" pos="1406">
          <p15:clr>
            <a:srgbClr val="A4A3A4"/>
          </p15:clr>
        </p15:guide>
        <p15:guide id="4" orient="horz" pos="1186">
          <p15:clr>
            <a:srgbClr val="A4A3A4"/>
          </p15:clr>
        </p15:guide>
        <p15:guide id="5" orient="horz" pos="967">
          <p15:clr>
            <a:srgbClr val="A4A3A4"/>
          </p15:clr>
        </p15:guide>
        <p15:guide id="6" orient="horz" pos="755">
          <p15:clr>
            <a:srgbClr val="A4A3A4"/>
          </p15:clr>
        </p15:guide>
        <p15:guide id="7" orient="horz" pos="470">
          <p15:clr>
            <a:srgbClr val="A4A3A4"/>
          </p15:clr>
        </p15:guide>
        <p15:guide id="8" orient="horz" pos="327">
          <p15:clr>
            <a:srgbClr val="A4A3A4"/>
          </p15:clr>
        </p15:guide>
        <p15:guide id="9" pos="5479">
          <p15:clr>
            <a:srgbClr val="A4A3A4"/>
          </p15:clr>
        </p15:guide>
        <p15:guide id="10" pos="2599">
          <p15:clr>
            <a:srgbClr val="A4A3A4"/>
          </p15:clr>
        </p15:guide>
        <p15:guide id="11" pos="283">
          <p15:clr>
            <a:srgbClr val="A4A3A4"/>
          </p15:clr>
        </p15:guide>
        <p15:guide id="12" pos="593">
          <p15:clr>
            <a:srgbClr val="A4A3A4"/>
          </p15:clr>
        </p15:guide>
        <p15:guide id="13" pos="873">
          <p15:clr>
            <a:srgbClr val="A4A3A4"/>
          </p15:clr>
        </p15:guide>
        <p15:guide id="14" pos="1000">
          <p15:clr>
            <a:srgbClr val="A4A3A4"/>
          </p15:clr>
        </p15:guide>
        <p15:guide id="15" pos="1449">
          <p15:clr>
            <a:srgbClr val="A4A3A4"/>
          </p15:clr>
        </p15:guide>
        <p15:guide id="16" pos="23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Devencenzi (Vega Consulting LLC)" initials="DD(CL" lastIdx="10" clrIdx="0"/>
  <p:cmAuthor id="1" name="Jon Jorczak" initials="" lastIdx="8" clrIdx="1"/>
  <p:cmAuthor id="2" name="Brian Swan" initials="BS" lastIdx="8" clrIdx="2">
    <p:extLst>
      <p:ext uri="{19B8F6BF-5375-455C-9EA6-DF929625EA0E}">
        <p15:presenceInfo xmlns:p15="http://schemas.microsoft.com/office/powerpoint/2012/main" userId="S-1-5-21-2127521184-1604012920-1887927527-3431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9C4"/>
    <a:srgbClr val="6DC2E9"/>
    <a:srgbClr val="0072C6"/>
    <a:srgbClr val="00BCF2"/>
    <a:srgbClr val="0072C4"/>
    <a:srgbClr val="EB3CFF"/>
    <a:srgbClr val="005291"/>
    <a:srgbClr val="0092D2"/>
    <a:srgbClr val="41B3DC"/>
    <a:srgbClr val="54A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5405" autoAdjust="0"/>
  </p:normalViewPr>
  <p:slideViewPr>
    <p:cSldViewPr snapToGrid="0" showGuides="1">
      <p:cViewPr varScale="1">
        <p:scale>
          <a:sx n="145" d="100"/>
          <a:sy n="145" d="100"/>
        </p:scale>
        <p:origin x="654" y="114"/>
      </p:cViewPr>
      <p:guideLst>
        <p:guide orient="horz" pos="110"/>
        <p:guide orient="horz" pos="3132"/>
        <p:guide orient="horz" pos="1406"/>
        <p:guide orient="horz" pos="1186"/>
        <p:guide orient="horz" pos="967"/>
        <p:guide orient="horz" pos="755"/>
        <p:guide orient="horz" pos="470"/>
        <p:guide orient="horz" pos="327"/>
        <p:guide pos="5479"/>
        <p:guide pos="2599"/>
        <p:guide pos="283"/>
        <p:guide pos="593"/>
        <p:guide pos="873"/>
        <p:guide pos="1000"/>
        <p:guide pos="1449"/>
        <p:guide pos="2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A4908-F131-6B4F-B703-F49409031879}" type="datetimeFigureOut">
              <a:rPr lang="en-US" smtClean="0"/>
              <a:pPr/>
              <a:t>9/4/2018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1678D5-A924-724A-9CC8-25BBA7AA0E3D}" type="slidenum">
              <a:rPr lang="en-US" smtClean="0"/>
              <a:pPr/>
              <a:t>‹#›</a:t>
            </a:fld>
            <a:endParaRPr lang="en-US"/>
          </a:p>
        </p:txBody>
      </p:sp>
    </p:spTree>
    <p:extLst>
      <p:ext uri="{BB962C8B-B14F-4D97-AF65-F5344CB8AC3E}">
        <p14:creationId xmlns:p14="http://schemas.microsoft.com/office/powerpoint/2010/main" val="2178112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E1A55-6A57-5141-A628-AA04EAF4415E}" type="datetimeFigureOut">
              <a:rPr lang="en-US" smtClean="0"/>
              <a:pPr/>
              <a:t>9/4/2018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C26B4-1347-4C4B-AA5F-FCDAEA9B19C4}" type="slidenum">
              <a:rPr lang="en-US" smtClean="0"/>
              <a:pPr/>
              <a:t>‹#›</a:t>
            </a:fld>
            <a:endParaRPr lang="en-US"/>
          </a:p>
        </p:txBody>
      </p:sp>
    </p:spTree>
    <p:extLst>
      <p:ext uri="{BB962C8B-B14F-4D97-AF65-F5344CB8AC3E}">
        <p14:creationId xmlns:p14="http://schemas.microsoft.com/office/powerpoint/2010/main" val="3890308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C26B4-1347-4C4B-AA5F-FCDAEA9B19C4}" type="slidenum">
              <a:rPr lang="en-US" smtClean="0"/>
              <a:pPr/>
              <a:t>4</a:t>
            </a:fld>
            <a:endParaRPr lang="en-US"/>
          </a:p>
        </p:txBody>
      </p:sp>
    </p:spTree>
    <p:extLst>
      <p:ext uri="{BB962C8B-B14F-4D97-AF65-F5344CB8AC3E}">
        <p14:creationId xmlns:p14="http://schemas.microsoft.com/office/powerpoint/2010/main" val="255350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CC26B4-1347-4C4B-AA5F-FCDAEA9B19C4}" type="slidenum">
              <a:rPr lang="en-US" smtClean="0"/>
              <a:pPr/>
              <a:t>5</a:t>
            </a:fld>
            <a:endParaRPr lang="en-US"/>
          </a:p>
        </p:txBody>
      </p:sp>
    </p:spTree>
    <p:extLst>
      <p:ext uri="{BB962C8B-B14F-4D97-AF65-F5344CB8AC3E}">
        <p14:creationId xmlns:p14="http://schemas.microsoft.com/office/powerpoint/2010/main" val="19420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d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d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d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19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9E0730F-B7E3-6A47-BE8A-187D77555B7C}" type="datetimeFigureOut">
              <a:rPr lang="en-US" smtClean="0"/>
              <a:pPr/>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334855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74958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4294029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401369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31882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3576969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3996082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2073455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2">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6"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2153171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ntent 1">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
        <p:nvSpPr>
          <p:cNvPr id="10" name="Rectangle 9"/>
          <p:cNvSpPr/>
          <p:nvPr/>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userDrawn="1">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
        <p:nvSpPr>
          <p:cNvPr id="9" name="Content Placeholder 2"/>
          <p:cNvSpPr>
            <a:spLocks noGrp="1"/>
          </p:cNvSpPr>
          <p:nvPr>
            <p:ph sz="half" idx="1"/>
          </p:nvPr>
        </p:nvSpPr>
        <p:spPr>
          <a:xfrm>
            <a:off x="457200" y="915631"/>
            <a:ext cx="8229600" cy="3678993"/>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558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3654782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4" name="Picture 3" descr="new_0000_Layer Comp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Picture 12"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userDrawn="1"/>
        </p:nvSpPr>
        <p:spPr>
          <a:xfrm>
            <a:off x="4752813" y="329352"/>
            <a:ext cx="3556674" cy="3611961"/>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34" name="Rectangle 33"/>
          <p:cNvSpPr/>
          <p:nvPr userDrawn="1"/>
        </p:nvSpPr>
        <p:spPr>
          <a:xfrm flipH="1">
            <a:off x="4752813" y="3996076"/>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userDrawn="1"/>
        </p:nvSpPr>
        <p:spPr>
          <a:xfrm flipH="1">
            <a:off x="4299181" y="3993953"/>
            <a:ext cx="398869" cy="397604"/>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userDrawn="1"/>
        </p:nvSpPr>
        <p:spPr>
          <a:xfrm flipH="1">
            <a:off x="4504977" y="3746730"/>
            <a:ext cx="193073" cy="192460"/>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itle Placeholder 1"/>
          <p:cNvSpPr>
            <a:spLocks noGrp="1"/>
          </p:cNvSpPr>
          <p:nvPr>
            <p:ph type="title" hasCustomPrompt="1"/>
          </p:nvPr>
        </p:nvSpPr>
        <p:spPr>
          <a:xfrm>
            <a:off x="4754144" y="718186"/>
            <a:ext cx="3556000" cy="1725975"/>
          </a:xfrm>
          <a:prstGeom prst="rect">
            <a:avLst/>
          </a:prstGeom>
        </p:spPr>
        <p:txBody>
          <a:bodyPr vert="horz" lIns="91440" tIns="0" rIns="91440" bIns="45720" rtlCol="0" anchor="t" anchorCtr="0">
            <a:noAutofit/>
          </a:bodyPr>
          <a:lstStyle>
            <a:lvl1pPr algn="l">
              <a:defRPr sz="4800" b="0" cap="none" baseline="0">
                <a:solidFill>
                  <a:srgbClr val="FFFFFF"/>
                </a:solidFill>
                <a:latin typeface="Segoe Light"/>
                <a:cs typeface="Segoe Light"/>
              </a:defRPr>
            </a:lvl1pPr>
          </a:lstStyle>
          <a:p>
            <a:r>
              <a:rPr lang="en-US" dirty="0"/>
              <a:t>title of presentation</a:t>
            </a:r>
          </a:p>
        </p:txBody>
      </p:sp>
      <p:sp>
        <p:nvSpPr>
          <p:cNvPr id="38" name="Subtitle 2"/>
          <p:cNvSpPr>
            <a:spLocks noGrp="1"/>
          </p:cNvSpPr>
          <p:nvPr>
            <p:ph type="subTitle" idx="1" hasCustomPrompt="1"/>
          </p:nvPr>
        </p:nvSpPr>
        <p:spPr>
          <a:xfrm>
            <a:off x="5196596" y="2968460"/>
            <a:ext cx="3105355" cy="505773"/>
          </a:xfrm>
        </p:spPr>
        <p:txBody>
          <a:bodyPr tIns="0">
            <a:normAutofit/>
          </a:bodyPr>
          <a:lstStyle>
            <a:lvl1pPr marL="0" indent="0" algn="l">
              <a:buNone/>
              <a:defRPr sz="2000" b="0">
                <a:solidFill>
                  <a:srgbClr val="FFFFFF"/>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descr="_0001_Layer Comp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2"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4882166" y="410211"/>
            <a:ext cx="3556674" cy="3611961"/>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8492362" y="4077332"/>
            <a:ext cx="398869" cy="397604"/>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8492362" y="3830085"/>
            <a:ext cx="193073" cy="192460"/>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Placeholder 1"/>
          <p:cNvSpPr>
            <a:spLocks noGrp="1"/>
          </p:cNvSpPr>
          <p:nvPr>
            <p:ph type="title" hasCustomPrompt="1"/>
          </p:nvPr>
        </p:nvSpPr>
        <p:spPr>
          <a:xfrm>
            <a:off x="4882166" y="718186"/>
            <a:ext cx="3556000" cy="1725975"/>
          </a:xfrm>
          <a:prstGeom prst="rect">
            <a:avLst/>
          </a:prstGeom>
        </p:spPr>
        <p:txBody>
          <a:bodyPr vert="horz" lIns="91440" tIns="0" rIns="91440" bIns="45720" rtlCol="0" anchor="t" anchorCtr="0">
            <a:noAutofit/>
          </a:bodyPr>
          <a:lstStyle>
            <a:lvl1pPr algn="l">
              <a:defRPr sz="4800" b="0" cap="none" baseline="0">
                <a:solidFill>
                  <a:srgbClr val="FFFFFF"/>
                </a:solidFill>
                <a:latin typeface="Segoe Light"/>
                <a:cs typeface="Segoe Light"/>
              </a:defRPr>
            </a:lvl1pPr>
          </a:lstStyle>
          <a:p>
            <a:r>
              <a:rPr lang="en-US" dirty="0"/>
              <a:t>title of presentation</a:t>
            </a:r>
          </a:p>
        </p:txBody>
      </p:sp>
      <p:sp>
        <p:nvSpPr>
          <p:cNvPr id="22" name="Subtitle 2"/>
          <p:cNvSpPr>
            <a:spLocks noGrp="1"/>
          </p:cNvSpPr>
          <p:nvPr>
            <p:ph type="subTitle" idx="1" hasCustomPrompt="1"/>
          </p:nvPr>
        </p:nvSpPr>
        <p:spPr>
          <a:xfrm>
            <a:off x="5324618" y="2968460"/>
            <a:ext cx="3105355" cy="505773"/>
          </a:xfrm>
        </p:spPr>
        <p:txBody>
          <a:bodyPr tIns="0">
            <a:normAutofit/>
          </a:bodyPr>
          <a:lstStyle>
            <a:lvl1pPr marL="0" indent="0" algn="l">
              <a:buNone/>
              <a:defRPr sz="2000" b="0">
                <a:solidFill>
                  <a:srgbClr val="FFFFFF"/>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3" name="Rectangle 22"/>
          <p:cNvSpPr/>
          <p:nvPr userDrawn="1"/>
        </p:nvSpPr>
        <p:spPr>
          <a:xfrm>
            <a:off x="7631585" y="4077651"/>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238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3" name="Picture 2" descr="_0004_Layer Comp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ctangle 8"/>
          <p:cNvSpPr/>
          <p:nvPr userDrawn="1"/>
        </p:nvSpPr>
        <p:spPr>
          <a:xfrm>
            <a:off x="4882166" y="410211"/>
            <a:ext cx="3556674" cy="3611961"/>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8492362" y="4077332"/>
            <a:ext cx="398869" cy="397604"/>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8492362" y="3830085"/>
            <a:ext cx="193073" cy="192460"/>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Placeholder 1"/>
          <p:cNvSpPr>
            <a:spLocks noGrp="1"/>
          </p:cNvSpPr>
          <p:nvPr>
            <p:ph type="title" hasCustomPrompt="1"/>
          </p:nvPr>
        </p:nvSpPr>
        <p:spPr>
          <a:xfrm>
            <a:off x="4882166" y="718186"/>
            <a:ext cx="3556000" cy="1725975"/>
          </a:xfrm>
          <a:prstGeom prst="rect">
            <a:avLst/>
          </a:prstGeom>
        </p:spPr>
        <p:txBody>
          <a:bodyPr vert="horz" lIns="91440" tIns="0" rIns="91440" bIns="45720" rtlCol="0" anchor="t" anchorCtr="0">
            <a:noAutofit/>
          </a:bodyPr>
          <a:lstStyle>
            <a:lvl1pPr algn="l">
              <a:defRPr sz="4800" b="0" cap="none" baseline="0">
                <a:solidFill>
                  <a:srgbClr val="FFFFFF"/>
                </a:solidFill>
                <a:latin typeface="Segoe Light"/>
                <a:cs typeface="Segoe Light"/>
              </a:defRPr>
            </a:lvl1pPr>
          </a:lstStyle>
          <a:p>
            <a:r>
              <a:rPr lang="en-US" dirty="0"/>
              <a:t>title of presentation</a:t>
            </a:r>
          </a:p>
        </p:txBody>
      </p:sp>
      <p:sp>
        <p:nvSpPr>
          <p:cNvPr id="20" name="Subtitle 2"/>
          <p:cNvSpPr>
            <a:spLocks noGrp="1"/>
          </p:cNvSpPr>
          <p:nvPr>
            <p:ph type="subTitle" idx="1" hasCustomPrompt="1"/>
          </p:nvPr>
        </p:nvSpPr>
        <p:spPr>
          <a:xfrm>
            <a:off x="5324618" y="2968460"/>
            <a:ext cx="3105355" cy="505773"/>
          </a:xfrm>
        </p:spPr>
        <p:txBody>
          <a:bodyPr tIns="0">
            <a:normAutofit/>
          </a:bodyPr>
          <a:lstStyle>
            <a:lvl1pPr marL="0" indent="0" algn="l">
              <a:buNone/>
              <a:defRPr sz="2000" b="0">
                <a:solidFill>
                  <a:srgbClr val="FFFFFF"/>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1" name="Rectangle 20"/>
          <p:cNvSpPr/>
          <p:nvPr userDrawn="1"/>
        </p:nvSpPr>
        <p:spPr>
          <a:xfrm>
            <a:off x="7631585" y="4077651"/>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423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3" name="Picture 2" descr="new_0001_Layer Comp 2.jpg"/>
          <p:cNvPicPr>
            <a:picLocks noChangeAspect="1"/>
          </p:cNvPicPr>
          <p:nvPr userDrawn="1"/>
        </p:nvPicPr>
        <p:blipFill rotWithShape="1">
          <a:blip r:embed="rId2">
            <a:extLst>
              <a:ext uri="{28A0092B-C50C-407E-A947-70E740481C1C}">
                <a14:useLocalDpi xmlns:a14="http://schemas.microsoft.com/office/drawing/2010/main" val="0"/>
              </a:ext>
            </a:extLst>
          </a:blip>
          <a:srcRect l="673" t="10272" r="17057" b="7457"/>
          <a:stretch/>
        </p:blipFill>
        <p:spPr>
          <a:xfrm>
            <a:off x="-1" y="0"/>
            <a:ext cx="9144001" cy="5143500"/>
          </a:xfrm>
          <a:prstGeom prst="rect">
            <a:avLst/>
          </a:prstGeom>
        </p:spPr>
      </p:pic>
      <p:sp>
        <p:nvSpPr>
          <p:cNvPr id="9" name="Rectangle 8"/>
          <p:cNvSpPr/>
          <p:nvPr userDrawn="1"/>
        </p:nvSpPr>
        <p:spPr>
          <a:xfrm>
            <a:off x="658352" y="336926"/>
            <a:ext cx="3556674" cy="3611961"/>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2" name="Rectangle 11"/>
          <p:cNvSpPr/>
          <p:nvPr userDrawn="1"/>
        </p:nvSpPr>
        <p:spPr>
          <a:xfrm flipH="1">
            <a:off x="658352" y="4003650"/>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flipH="1">
            <a:off x="204720" y="4001527"/>
            <a:ext cx="398869" cy="397604"/>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flipH="1">
            <a:off x="410516" y="3754304"/>
            <a:ext cx="193073" cy="192460"/>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Placeholder 1"/>
          <p:cNvSpPr>
            <a:spLocks noGrp="1"/>
          </p:cNvSpPr>
          <p:nvPr>
            <p:ph type="title" hasCustomPrompt="1"/>
          </p:nvPr>
        </p:nvSpPr>
        <p:spPr>
          <a:xfrm>
            <a:off x="659026" y="652085"/>
            <a:ext cx="3556000" cy="1725975"/>
          </a:xfrm>
          <a:prstGeom prst="rect">
            <a:avLst/>
          </a:prstGeom>
        </p:spPr>
        <p:txBody>
          <a:bodyPr vert="horz" lIns="91440" tIns="0" rIns="91440" bIns="45720" rtlCol="0" anchor="t" anchorCtr="0">
            <a:noAutofit/>
          </a:bodyPr>
          <a:lstStyle>
            <a:lvl1pPr algn="l">
              <a:defRPr sz="4800" b="0" cap="none" baseline="0">
                <a:solidFill>
                  <a:srgbClr val="FFFFFF"/>
                </a:solidFill>
                <a:latin typeface="Segoe Light"/>
                <a:cs typeface="Segoe Light"/>
              </a:defRPr>
            </a:lvl1pPr>
          </a:lstStyle>
          <a:p>
            <a:r>
              <a:rPr lang="en-US" dirty="0"/>
              <a:t>title of presentation</a:t>
            </a:r>
          </a:p>
        </p:txBody>
      </p:sp>
      <p:sp>
        <p:nvSpPr>
          <p:cNvPr id="17" name="Subtitle 2"/>
          <p:cNvSpPr>
            <a:spLocks noGrp="1"/>
          </p:cNvSpPr>
          <p:nvPr>
            <p:ph type="subTitle" idx="1" hasCustomPrompt="1"/>
          </p:nvPr>
        </p:nvSpPr>
        <p:spPr>
          <a:xfrm>
            <a:off x="658352" y="2913375"/>
            <a:ext cx="3105355" cy="505773"/>
          </a:xfrm>
        </p:spPr>
        <p:txBody>
          <a:bodyPr tIns="0">
            <a:normAutofit/>
          </a:bodyPr>
          <a:lstStyle>
            <a:lvl1pPr marL="0" indent="0" algn="l">
              <a:buNone/>
              <a:defRPr sz="2000" b="0">
                <a:solidFill>
                  <a:srgbClr val="FFFFFF"/>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12"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33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2" name="Picture 1" descr="MSC12_Sam_001_16x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10" name="Rectangle 9"/>
          <p:cNvSpPr/>
          <p:nvPr userDrawn="1"/>
        </p:nvSpPr>
        <p:spPr>
          <a:xfrm>
            <a:off x="5309337" y="410211"/>
            <a:ext cx="3556674" cy="3611961"/>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8" name="Title Placeholder 1"/>
          <p:cNvSpPr>
            <a:spLocks noGrp="1"/>
          </p:cNvSpPr>
          <p:nvPr>
            <p:ph type="title" hasCustomPrompt="1"/>
          </p:nvPr>
        </p:nvSpPr>
        <p:spPr>
          <a:xfrm>
            <a:off x="5309337" y="718186"/>
            <a:ext cx="3556000" cy="1725975"/>
          </a:xfrm>
          <a:prstGeom prst="rect">
            <a:avLst/>
          </a:prstGeom>
        </p:spPr>
        <p:txBody>
          <a:bodyPr vert="horz" lIns="91440" tIns="0" rIns="91440" bIns="45720" rtlCol="0" anchor="t" anchorCtr="0">
            <a:noAutofit/>
          </a:bodyPr>
          <a:lstStyle>
            <a:lvl1pPr algn="l">
              <a:defRPr sz="4800" b="0" cap="none" baseline="0">
                <a:solidFill>
                  <a:srgbClr val="FFFFFF"/>
                </a:solidFill>
                <a:latin typeface="Segoe Light"/>
                <a:cs typeface="Segoe Light"/>
              </a:defRPr>
            </a:lvl1pPr>
          </a:lstStyle>
          <a:p>
            <a:r>
              <a:rPr lang="en-US" dirty="0"/>
              <a:t>title of presentation</a:t>
            </a:r>
          </a:p>
        </p:txBody>
      </p:sp>
      <p:sp>
        <p:nvSpPr>
          <p:cNvPr id="19" name="Subtitle 2"/>
          <p:cNvSpPr>
            <a:spLocks noGrp="1"/>
          </p:cNvSpPr>
          <p:nvPr>
            <p:ph type="subTitle" idx="1" hasCustomPrompt="1"/>
          </p:nvPr>
        </p:nvSpPr>
        <p:spPr>
          <a:xfrm>
            <a:off x="5751789" y="2968460"/>
            <a:ext cx="3105355" cy="505773"/>
          </a:xfrm>
        </p:spPr>
        <p:txBody>
          <a:bodyPr tIns="0">
            <a:normAutofit/>
          </a:bodyPr>
          <a:lstStyle>
            <a:lvl1pPr marL="0" indent="0" algn="l">
              <a:buNone/>
              <a:defRPr sz="2000" b="0">
                <a:solidFill>
                  <a:srgbClr val="FFFFFF"/>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11" name="Rectangle 10"/>
          <p:cNvSpPr/>
          <p:nvPr userDrawn="1"/>
        </p:nvSpPr>
        <p:spPr>
          <a:xfrm flipH="1">
            <a:off x="5309337" y="4076935"/>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flipH="1">
            <a:off x="4855705" y="4074812"/>
            <a:ext cx="398869" cy="397604"/>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flipH="1">
            <a:off x="5061501" y="3827589"/>
            <a:ext cx="193073" cy="192460"/>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2"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645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3" name="Picture 2" descr="new_0002_Layer Comp 3.jpg"/>
          <p:cNvPicPr>
            <a:picLocks noChangeAspect="1"/>
          </p:cNvPicPr>
          <p:nvPr userDrawn="1"/>
        </p:nvPicPr>
        <p:blipFill rotWithShape="1">
          <a:blip r:embed="rId2">
            <a:extLst>
              <a:ext uri="{28A0092B-C50C-407E-A947-70E740481C1C}">
                <a14:useLocalDpi xmlns:a14="http://schemas.microsoft.com/office/drawing/2010/main" val="0"/>
              </a:ext>
            </a:extLst>
          </a:blip>
          <a:srcRect t="8470" r="8470"/>
          <a:stretch/>
        </p:blipFill>
        <p:spPr>
          <a:xfrm>
            <a:off x="-1" y="0"/>
            <a:ext cx="9144001" cy="5143500"/>
          </a:xfrm>
          <a:prstGeom prst="rect">
            <a:avLst/>
          </a:prstGeom>
        </p:spPr>
      </p:pic>
      <p:sp>
        <p:nvSpPr>
          <p:cNvPr id="10" name="Rectangle 9"/>
          <p:cNvSpPr/>
          <p:nvPr userDrawn="1"/>
        </p:nvSpPr>
        <p:spPr>
          <a:xfrm>
            <a:off x="653066" y="306222"/>
            <a:ext cx="3556674" cy="3611961"/>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3" name="Rectangle 12"/>
          <p:cNvSpPr/>
          <p:nvPr userDrawn="1"/>
        </p:nvSpPr>
        <p:spPr>
          <a:xfrm flipH="1">
            <a:off x="653066" y="3972946"/>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flipH="1">
            <a:off x="199434" y="3970823"/>
            <a:ext cx="398869" cy="397604"/>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flipH="1">
            <a:off x="405230" y="3723600"/>
            <a:ext cx="193073" cy="192460"/>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Placeholder 1"/>
          <p:cNvSpPr>
            <a:spLocks noGrp="1"/>
          </p:cNvSpPr>
          <p:nvPr>
            <p:ph type="title" hasCustomPrompt="1"/>
          </p:nvPr>
        </p:nvSpPr>
        <p:spPr>
          <a:xfrm>
            <a:off x="659026" y="652085"/>
            <a:ext cx="3556000" cy="1725975"/>
          </a:xfrm>
          <a:prstGeom prst="rect">
            <a:avLst/>
          </a:prstGeom>
        </p:spPr>
        <p:txBody>
          <a:bodyPr vert="horz" lIns="91440" tIns="0" rIns="91440" bIns="45720" rtlCol="0" anchor="t" anchorCtr="0">
            <a:noAutofit/>
          </a:bodyPr>
          <a:lstStyle>
            <a:lvl1pPr algn="l">
              <a:defRPr sz="4800" b="0" cap="none" baseline="0">
                <a:solidFill>
                  <a:srgbClr val="FFFFFF"/>
                </a:solidFill>
                <a:latin typeface="Segoe Light"/>
                <a:cs typeface="Segoe Light"/>
              </a:defRPr>
            </a:lvl1pPr>
          </a:lstStyle>
          <a:p>
            <a:r>
              <a:rPr lang="en-US" dirty="0"/>
              <a:t>title of presentation</a:t>
            </a:r>
          </a:p>
        </p:txBody>
      </p:sp>
      <p:pic>
        <p:nvPicPr>
          <p:cNvPr id="11" name="Picture 12"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024630" y="0"/>
            <a:ext cx="3119370" cy="623874"/>
          </a:xfrm>
          <a:prstGeom prst="rect">
            <a:avLst/>
          </a:prstGeom>
          <a:noFill/>
          <a:extLst>
            <a:ext uri="{909E8E84-426E-40DD-AFC4-6F175D3DCCD1}">
              <a14:hiddenFill xmlns:a14="http://schemas.microsoft.com/office/drawing/2010/main">
                <a:solidFill>
                  <a:srgbClr val="FFFFFF"/>
                </a:solidFill>
              </a14:hiddenFill>
            </a:ext>
          </a:extLst>
        </p:spPr>
      </p:pic>
      <p:sp>
        <p:nvSpPr>
          <p:cNvPr id="19" name="Subtitle 2"/>
          <p:cNvSpPr>
            <a:spLocks noGrp="1"/>
          </p:cNvSpPr>
          <p:nvPr>
            <p:ph type="subTitle" idx="1" hasCustomPrompt="1"/>
          </p:nvPr>
        </p:nvSpPr>
        <p:spPr>
          <a:xfrm>
            <a:off x="658352" y="2913375"/>
            <a:ext cx="3105355" cy="505773"/>
          </a:xfrm>
        </p:spPr>
        <p:txBody>
          <a:bodyPr tIns="0">
            <a:normAutofit/>
          </a:bodyPr>
          <a:lstStyle>
            <a:lvl1pPr marL="0" indent="0" algn="l">
              <a:buNone/>
              <a:defRPr sz="2000" b="0">
                <a:solidFill>
                  <a:srgbClr val="FFFFFF"/>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545457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4" name="Picture 3" descr="_0003_Layer Comp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8" name="Rectangle 27"/>
          <p:cNvSpPr/>
          <p:nvPr userDrawn="1"/>
        </p:nvSpPr>
        <p:spPr>
          <a:xfrm>
            <a:off x="5233580" y="245654"/>
            <a:ext cx="3184052" cy="3875969"/>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itle Placeholder 1"/>
          <p:cNvSpPr>
            <a:spLocks noGrp="1"/>
          </p:cNvSpPr>
          <p:nvPr>
            <p:ph type="title" hasCustomPrompt="1"/>
          </p:nvPr>
        </p:nvSpPr>
        <p:spPr>
          <a:xfrm>
            <a:off x="5233582" y="1300918"/>
            <a:ext cx="3184050" cy="1465761"/>
          </a:xfrm>
          <a:prstGeom prst="rect">
            <a:avLst/>
          </a:prstGeom>
        </p:spPr>
        <p:txBody>
          <a:bodyPr vert="horz" lIns="91440" tIns="0" rIns="91440" bIns="45720" rtlCol="0" anchor="t" anchorCtr="0">
            <a:noAutofit/>
          </a:bodyPr>
          <a:lstStyle>
            <a:lvl1pPr algn="l">
              <a:defRPr sz="4400" b="0" cap="none" baseline="0">
                <a:solidFill>
                  <a:srgbClr val="FFFFFF"/>
                </a:solidFill>
                <a:latin typeface="Segoe Light"/>
                <a:cs typeface="Segoe Light"/>
              </a:defRPr>
            </a:lvl1pPr>
          </a:lstStyle>
          <a:p>
            <a:r>
              <a:rPr lang="en-US" dirty="0"/>
              <a:t>title of </a:t>
            </a:r>
            <a:br>
              <a:rPr lang="en-US" dirty="0"/>
            </a:br>
            <a:r>
              <a:rPr lang="en-US" dirty="0"/>
              <a:t>presentation</a:t>
            </a:r>
          </a:p>
        </p:txBody>
      </p:sp>
      <p:sp>
        <p:nvSpPr>
          <p:cNvPr id="30" name="Subtitle 2"/>
          <p:cNvSpPr>
            <a:spLocks noGrp="1"/>
          </p:cNvSpPr>
          <p:nvPr>
            <p:ph type="subTitle" idx="1" hasCustomPrompt="1"/>
          </p:nvPr>
        </p:nvSpPr>
        <p:spPr>
          <a:xfrm>
            <a:off x="5374224" y="3529722"/>
            <a:ext cx="2902766" cy="429521"/>
          </a:xfrm>
        </p:spPr>
        <p:txBody>
          <a:bodyPr tIns="0">
            <a:normAutofit/>
          </a:bodyPr>
          <a:lstStyle>
            <a:lvl1pPr marL="0" indent="0" algn="l">
              <a:buNone/>
              <a:defRPr sz="2000" b="0">
                <a:solidFill>
                  <a:srgbClr val="FFFFFF"/>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31" name="Rectangle 30"/>
          <p:cNvSpPr/>
          <p:nvPr userDrawn="1"/>
        </p:nvSpPr>
        <p:spPr>
          <a:xfrm>
            <a:off x="8472687" y="4175960"/>
            <a:ext cx="398869" cy="397604"/>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8472687" y="3928713"/>
            <a:ext cx="193073" cy="192460"/>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userDrawn="1"/>
        </p:nvSpPr>
        <p:spPr>
          <a:xfrm>
            <a:off x="7611116" y="4176386"/>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2"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0" y="0"/>
            <a:ext cx="3119370" cy="6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86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8">
    <p:spTree>
      <p:nvGrpSpPr>
        <p:cNvPr id="1" name=""/>
        <p:cNvGrpSpPr/>
        <p:nvPr/>
      </p:nvGrpSpPr>
      <p:grpSpPr>
        <a:xfrm>
          <a:off x="0" y="0"/>
          <a:ext cx="0" cy="0"/>
          <a:chOff x="0" y="0"/>
          <a:chExt cx="0" cy="0"/>
        </a:xfrm>
      </p:grpSpPr>
      <p:sp>
        <p:nvSpPr>
          <p:cNvPr id="9" name="Rectangle 8"/>
          <p:cNvSpPr/>
          <p:nvPr userDrawn="1"/>
        </p:nvSpPr>
        <p:spPr>
          <a:xfrm>
            <a:off x="1027067" y="464639"/>
            <a:ext cx="7302500" cy="2723061"/>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027067" y="1345644"/>
            <a:ext cx="7301768" cy="830262"/>
          </a:xfrm>
        </p:spPr>
        <p:txBody>
          <a:bodyPr anchor="t">
            <a:noAutofit/>
          </a:bodyPr>
          <a:lstStyle>
            <a:lvl1pPr algn="l">
              <a:lnSpc>
                <a:spcPct val="80000"/>
              </a:lnSpc>
              <a:defRPr sz="5400" b="0" cap="none" baseline="0">
                <a:solidFill>
                  <a:schemeClr val="bg1"/>
                </a:solidFill>
                <a:latin typeface="Segoe Light"/>
                <a:cs typeface="Segoe Light"/>
              </a:defRPr>
            </a:lvl1pPr>
          </a:lstStyle>
          <a:p>
            <a:r>
              <a:rPr lang="en-US" dirty="0"/>
              <a:t>title of presentation</a:t>
            </a:r>
          </a:p>
        </p:txBody>
      </p:sp>
      <p:sp>
        <p:nvSpPr>
          <p:cNvPr id="12" name="Text Placeholder 2"/>
          <p:cNvSpPr>
            <a:spLocks noGrp="1"/>
          </p:cNvSpPr>
          <p:nvPr>
            <p:ph type="body" idx="1" hasCustomPrompt="1"/>
          </p:nvPr>
        </p:nvSpPr>
        <p:spPr>
          <a:xfrm>
            <a:off x="1335071" y="2176993"/>
            <a:ext cx="6993764" cy="419605"/>
          </a:xfrm>
        </p:spPr>
        <p:txBody>
          <a:bodyPr anchor="b">
            <a:noAutofit/>
          </a:bodyPr>
          <a:lstStyle>
            <a:lvl1pPr marL="0" indent="0">
              <a:buNone/>
              <a:defRPr sz="2000" b="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
        <p:nvSpPr>
          <p:cNvPr id="13" name="Rectangle 12"/>
          <p:cNvSpPr/>
          <p:nvPr userDrawn="1"/>
        </p:nvSpPr>
        <p:spPr>
          <a:xfrm>
            <a:off x="571641" y="3242463"/>
            <a:ext cx="398869" cy="397604"/>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778219" y="2995240"/>
            <a:ext cx="193073" cy="192460"/>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027067" y="3242628"/>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29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E0730F-B7E3-6A47-BE8A-187D77555B7C}" type="datetimeFigureOut">
              <a:rPr lang="en-US" smtClean="0"/>
              <a:pPr/>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3E85D-0FC7-164D-9B9E-D8CDD8FC5B09}" type="slidenum">
              <a:rPr lang="en-US" smtClean="0"/>
              <a:pPr/>
              <a:t>‹#›</a:t>
            </a:fld>
            <a:endParaRPr lang="en-US"/>
          </a:p>
        </p:txBody>
      </p:sp>
      <p:sp>
        <p:nvSpPr>
          <p:cNvPr id="8" name="Rectangle 7"/>
          <p:cNvSpPr/>
          <p:nvPr userDrawn="1"/>
        </p:nvSpPr>
        <p:spPr>
          <a:xfrm>
            <a:off x="0" y="0"/>
            <a:ext cx="9144000" cy="5143500"/>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12"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hasCustomPrompt="1"/>
          </p:nvPr>
        </p:nvSpPr>
        <p:spPr>
          <a:xfrm>
            <a:off x="613311" y="1908437"/>
            <a:ext cx="7826044" cy="1102393"/>
          </a:xfrm>
        </p:spPr>
        <p:txBody>
          <a:bodyPr anchor="t">
            <a:noAutofit/>
          </a:bodyPr>
          <a:lstStyle>
            <a:lvl1pPr algn="l">
              <a:lnSpc>
                <a:spcPct val="80000"/>
              </a:lnSpc>
              <a:defRPr sz="7200" b="0" cap="none" baseline="0">
                <a:solidFill>
                  <a:schemeClr val="bg1"/>
                </a:solidFill>
                <a:latin typeface="Segoe Light"/>
                <a:cs typeface="Segoe Light"/>
              </a:defRPr>
            </a:lvl1pPr>
          </a:lstStyle>
          <a:p>
            <a:r>
              <a:rPr lang="en-US" dirty="0"/>
              <a:t>divider page</a:t>
            </a:r>
          </a:p>
        </p:txBody>
      </p:sp>
      <p:sp>
        <p:nvSpPr>
          <p:cNvPr id="13" name="Text Placeholder 2"/>
          <p:cNvSpPr>
            <a:spLocks noGrp="1"/>
          </p:cNvSpPr>
          <p:nvPr>
            <p:ph type="body" idx="1" hasCustomPrompt="1"/>
          </p:nvPr>
        </p:nvSpPr>
        <p:spPr>
          <a:xfrm>
            <a:off x="1118100" y="3017520"/>
            <a:ext cx="7320135" cy="314704"/>
          </a:xfrm>
        </p:spPr>
        <p:txBody>
          <a:bodyPr anchor="b">
            <a:noAutofit/>
          </a:bodyPr>
          <a:lstStyle>
            <a:lvl1pPr marL="0" indent="0">
              <a:buNone/>
              <a:defRPr sz="2000" b="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4090041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E0730F-B7E3-6A47-BE8A-187D77555B7C}" type="datetimeFigureOut">
              <a:rPr lang="en-US" smtClean="0"/>
              <a:pPr/>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3E85D-0FC7-164D-9B9E-D8CDD8FC5B09}" type="slidenum">
              <a:rPr lang="en-US" smtClean="0"/>
              <a:pPr/>
              <a:t>‹#›</a:t>
            </a:fld>
            <a:endParaRPr lang="en-US"/>
          </a:p>
        </p:txBody>
      </p:sp>
      <p:sp>
        <p:nvSpPr>
          <p:cNvPr id="8" name="Rectangle 7"/>
          <p:cNvSpPr/>
          <p:nvPr userDrawn="1"/>
        </p:nvSpPr>
        <p:spPr>
          <a:xfrm>
            <a:off x="0" y="0"/>
            <a:ext cx="9144000" cy="5143500"/>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12"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hasCustomPrompt="1"/>
          </p:nvPr>
        </p:nvSpPr>
        <p:spPr>
          <a:xfrm>
            <a:off x="613311" y="1908437"/>
            <a:ext cx="7826044" cy="1102393"/>
          </a:xfrm>
        </p:spPr>
        <p:txBody>
          <a:bodyPr anchor="t">
            <a:noAutofit/>
          </a:bodyPr>
          <a:lstStyle>
            <a:lvl1pPr algn="l">
              <a:lnSpc>
                <a:spcPct val="80000"/>
              </a:lnSpc>
              <a:defRPr sz="7200" b="0" cap="none" baseline="0">
                <a:solidFill>
                  <a:schemeClr val="bg1"/>
                </a:solidFill>
                <a:latin typeface="Segoe Light"/>
                <a:cs typeface="Segoe Light"/>
              </a:defRPr>
            </a:lvl1pPr>
          </a:lstStyle>
          <a:p>
            <a:r>
              <a:rPr lang="en-US" dirty="0"/>
              <a:t>divider page</a:t>
            </a:r>
          </a:p>
        </p:txBody>
      </p:sp>
      <p:sp>
        <p:nvSpPr>
          <p:cNvPr id="13" name="Text Placeholder 2"/>
          <p:cNvSpPr>
            <a:spLocks noGrp="1"/>
          </p:cNvSpPr>
          <p:nvPr>
            <p:ph type="body" idx="1" hasCustomPrompt="1"/>
          </p:nvPr>
        </p:nvSpPr>
        <p:spPr>
          <a:xfrm>
            <a:off x="1118100" y="3017520"/>
            <a:ext cx="7320135" cy="314704"/>
          </a:xfrm>
        </p:spPr>
        <p:txBody>
          <a:bodyPr anchor="b">
            <a:noAutofit/>
          </a:bodyPr>
          <a:lstStyle>
            <a:lvl1pPr marL="0" indent="0">
              <a:buNone/>
              <a:defRPr sz="2000" b="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225544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0730F-B7E3-6A47-BE8A-187D77555B7C}"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1982493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page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E0730F-B7E3-6A47-BE8A-187D77555B7C}" type="datetimeFigureOut">
              <a:rPr lang="en-US" smtClean="0"/>
              <a:pPr/>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3E85D-0FC7-164D-9B9E-D8CDD8FC5B09}" type="slidenum">
              <a:rPr lang="en-US" smtClean="0"/>
              <a:pPr/>
              <a:t>‹#›</a:t>
            </a:fld>
            <a:endParaRPr lang="en-US"/>
          </a:p>
        </p:txBody>
      </p:sp>
      <p:sp>
        <p:nvSpPr>
          <p:cNvPr id="8" name="Rectangle 7"/>
          <p:cNvSpPr/>
          <p:nvPr userDrawn="1"/>
        </p:nvSpPr>
        <p:spPr>
          <a:xfrm>
            <a:off x="0" y="0"/>
            <a:ext cx="9144000" cy="5143500"/>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13311" y="1908437"/>
            <a:ext cx="7826044" cy="1102393"/>
          </a:xfrm>
        </p:spPr>
        <p:txBody>
          <a:bodyPr anchor="t">
            <a:noAutofit/>
          </a:bodyPr>
          <a:lstStyle>
            <a:lvl1pPr algn="l">
              <a:lnSpc>
                <a:spcPct val="80000"/>
              </a:lnSpc>
              <a:defRPr sz="7200" b="0" cap="none" baseline="0">
                <a:solidFill>
                  <a:schemeClr val="bg1"/>
                </a:solidFill>
                <a:latin typeface="Segoe Light"/>
                <a:cs typeface="Segoe Light"/>
              </a:defRPr>
            </a:lvl1pPr>
          </a:lstStyle>
          <a:p>
            <a:r>
              <a:rPr lang="en-US" dirty="0"/>
              <a:t>divider page</a:t>
            </a:r>
          </a:p>
        </p:txBody>
      </p:sp>
      <p:sp>
        <p:nvSpPr>
          <p:cNvPr id="9" name="Text Placeholder 2"/>
          <p:cNvSpPr>
            <a:spLocks noGrp="1"/>
          </p:cNvSpPr>
          <p:nvPr>
            <p:ph type="body" idx="1" hasCustomPrompt="1"/>
          </p:nvPr>
        </p:nvSpPr>
        <p:spPr>
          <a:xfrm>
            <a:off x="1118100" y="3017520"/>
            <a:ext cx="7320135" cy="314704"/>
          </a:xfrm>
        </p:spPr>
        <p:txBody>
          <a:bodyPr anchor="b">
            <a:noAutofit/>
          </a:bodyPr>
          <a:lstStyle>
            <a:lvl1pPr marL="0" indent="0">
              <a:buNone/>
              <a:defRPr sz="2000" b="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pic>
        <p:nvPicPr>
          <p:cNvPr id="11" name="Picture 12"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41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8" name="Rectangle 7"/>
          <p:cNvSpPr/>
          <p:nvPr userDrawn="1"/>
        </p:nvSpPr>
        <p:spPr>
          <a:xfrm>
            <a:off x="3146837" y="341946"/>
            <a:ext cx="5644598" cy="3657600"/>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693205" y="4056749"/>
            <a:ext cx="398869" cy="397604"/>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3146837" y="4056749"/>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WIN11_Sarah_01_PPT.jpg"/>
          <p:cNvPicPr>
            <a:picLocks noChangeAspect="1"/>
          </p:cNvPicPr>
          <p:nvPr userDrawn="1"/>
        </p:nvPicPr>
        <p:blipFill rotWithShape="1">
          <a:blip r:embed="rId2" cstate="email">
            <a:extLst>
              <a:ext uri="{28A0092B-C50C-407E-A947-70E740481C1C}">
                <a14:useLocalDpi xmlns:a14="http://schemas.microsoft.com/office/drawing/2010/main"/>
              </a:ext>
            </a:extLst>
          </a:blip>
          <a:srcRect r="-232" b="-232"/>
          <a:stretch/>
        </p:blipFill>
        <p:spPr>
          <a:xfrm>
            <a:off x="356017" y="1265931"/>
            <a:ext cx="2743200" cy="2743200"/>
          </a:xfrm>
          <a:prstGeom prst="rect">
            <a:avLst/>
          </a:prstGeom>
        </p:spPr>
      </p:pic>
      <p:pic>
        <p:nvPicPr>
          <p:cNvPr id="12" name="Picture 11"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hasCustomPrompt="1"/>
          </p:nvPr>
        </p:nvSpPr>
        <p:spPr>
          <a:xfrm>
            <a:off x="3146838" y="676636"/>
            <a:ext cx="4380725" cy="1507258"/>
          </a:xfrm>
        </p:spPr>
        <p:txBody>
          <a:bodyPr tIns="0" bIns="0" anchor="t">
            <a:noAutofit/>
          </a:bodyPr>
          <a:lstStyle>
            <a:lvl1pPr algn="l">
              <a:lnSpc>
                <a:spcPct val="80000"/>
              </a:lnSpc>
              <a:defRPr sz="5400" b="0" cap="none" baseline="0">
                <a:solidFill>
                  <a:schemeClr val="bg1"/>
                </a:solidFill>
                <a:latin typeface="Segoe Light"/>
                <a:cs typeface="Segoe Light"/>
              </a:defRPr>
            </a:lvl1pPr>
          </a:lstStyle>
          <a:p>
            <a:r>
              <a:rPr lang="en-US" dirty="0"/>
              <a:t>headline </a:t>
            </a:r>
            <a:br>
              <a:rPr lang="en-US" dirty="0"/>
            </a:br>
            <a:r>
              <a:rPr lang="en-US" dirty="0"/>
              <a:t>goes here</a:t>
            </a:r>
          </a:p>
        </p:txBody>
      </p:sp>
      <p:sp>
        <p:nvSpPr>
          <p:cNvPr id="16" name="Text Placeholder 2"/>
          <p:cNvSpPr>
            <a:spLocks noGrp="1"/>
          </p:cNvSpPr>
          <p:nvPr>
            <p:ph type="body" idx="1" hasCustomPrompt="1"/>
          </p:nvPr>
        </p:nvSpPr>
        <p:spPr>
          <a:xfrm>
            <a:off x="3644438" y="2186914"/>
            <a:ext cx="3885285" cy="662196"/>
          </a:xfrm>
        </p:spPr>
        <p:txBody>
          <a:bodyPr anchor="ctr">
            <a:noAutofit/>
          </a:bodyPr>
          <a:lstStyle>
            <a:lvl1pPr marL="0" indent="0">
              <a:buNone/>
              <a:defRPr sz="2000" b="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809627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8" name="Rectangle 7"/>
          <p:cNvSpPr/>
          <p:nvPr userDrawn="1"/>
        </p:nvSpPr>
        <p:spPr>
          <a:xfrm>
            <a:off x="3146837" y="341946"/>
            <a:ext cx="5644598" cy="3657600"/>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693205" y="4056749"/>
            <a:ext cx="398869" cy="397604"/>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3146837" y="4056749"/>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8179" y="1262669"/>
            <a:ext cx="2739318" cy="2739318"/>
          </a:xfrm>
          <a:prstGeom prst="rect">
            <a:avLst/>
          </a:prstGeom>
        </p:spPr>
      </p:pic>
      <p:pic>
        <p:nvPicPr>
          <p:cNvPr id="11" name="Picture 10"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hasCustomPrompt="1"/>
          </p:nvPr>
        </p:nvSpPr>
        <p:spPr>
          <a:xfrm>
            <a:off x="3146838" y="676636"/>
            <a:ext cx="4380725" cy="1507258"/>
          </a:xfrm>
        </p:spPr>
        <p:txBody>
          <a:bodyPr tIns="0" bIns="0" anchor="t">
            <a:noAutofit/>
          </a:bodyPr>
          <a:lstStyle>
            <a:lvl1pPr algn="l">
              <a:lnSpc>
                <a:spcPct val="80000"/>
              </a:lnSpc>
              <a:defRPr sz="5400" b="0" cap="none" baseline="0">
                <a:solidFill>
                  <a:schemeClr val="bg1"/>
                </a:solidFill>
                <a:latin typeface="Segoe Light"/>
                <a:cs typeface="Segoe Light"/>
              </a:defRPr>
            </a:lvl1pPr>
          </a:lstStyle>
          <a:p>
            <a:r>
              <a:rPr lang="en-US" dirty="0"/>
              <a:t>headline </a:t>
            </a:r>
            <a:br>
              <a:rPr lang="en-US" dirty="0"/>
            </a:br>
            <a:r>
              <a:rPr lang="en-US" dirty="0"/>
              <a:t>goes here</a:t>
            </a:r>
          </a:p>
        </p:txBody>
      </p:sp>
      <p:sp>
        <p:nvSpPr>
          <p:cNvPr id="15" name="Text Placeholder 2"/>
          <p:cNvSpPr>
            <a:spLocks noGrp="1"/>
          </p:cNvSpPr>
          <p:nvPr>
            <p:ph type="body" idx="1" hasCustomPrompt="1"/>
          </p:nvPr>
        </p:nvSpPr>
        <p:spPr>
          <a:xfrm>
            <a:off x="3644438" y="2186914"/>
            <a:ext cx="3885285" cy="662196"/>
          </a:xfrm>
        </p:spPr>
        <p:txBody>
          <a:bodyPr anchor="ctr">
            <a:noAutofit/>
          </a:bodyPr>
          <a:lstStyle>
            <a:lvl1pPr marL="0" indent="0">
              <a:buNone/>
              <a:defRPr sz="2000" b="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3057297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8" name="Rectangle 7"/>
          <p:cNvSpPr/>
          <p:nvPr userDrawn="1"/>
        </p:nvSpPr>
        <p:spPr>
          <a:xfrm>
            <a:off x="3146837" y="341946"/>
            <a:ext cx="5644598" cy="3657600"/>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693205" y="4056749"/>
            <a:ext cx="398869" cy="397604"/>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3146837" y="4056749"/>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8018" y="1265931"/>
            <a:ext cx="2734056" cy="2734056"/>
          </a:xfrm>
          <a:prstGeom prst="rect">
            <a:avLst/>
          </a:prstGeom>
        </p:spPr>
      </p:pic>
      <p:pic>
        <p:nvPicPr>
          <p:cNvPr id="9" name="Picture 8"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hasCustomPrompt="1"/>
          </p:nvPr>
        </p:nvSpPr>
        <p:spPr>
          <a:xfrm>
            <a:off x="3146838" y="676636"/>
            <a:ext cx="4380725" cy="1507258"/>
          </a:xfrm>
        </p:spPr>
        <p:txBody>
          <a:bodyPr tIns="0" bIns="0" anchor="t">
            <a:noAutofit/>
          </a:bodyPr>
          <a:lstStyle>
            <a:lvl1pPr algn="l">
              <a:lnSpc>
                <a:spcPct val="80000"/>
              </a:lnSpc>
              <a:defRPr sz="5400" b="0" cap="none" baseline="0">
                <a:solidFill>
                  <a:schemeClr val="bg1"/>
                </a:solidFill>
                <a:latin typeface="Segoe Light"/>
                <a:cs typeface="Segoe Light"/>
              </a:defRPr>
            </a:lvl1pPr>
          </a:lstStyle>
          <a:p>
            <a:r>
              <a:rPr lang="en-US" dirty="0"/>
              <a:t>headline </a:t>
            </a:r>
            <a:br>
              <a:rPr lang="en-US" dirty="0"/>
            </a:br>
            <a:r>
              <a:rPr lang="en-US" dirty="0"/>
              <a:t>goes here</a:t>
            </a:r>
          </a:p>
        </p:txBody>
      </p:sp>
      <p:sp>
        <p:nvSpPr>
          <p:cNvPr id="15" name="Text Placeholder 2"/>
          <p:cNvSpPr>
            <a:spLocks noGrp="1"/>
          </p:cNvSpPr>
          <p:nvPr>
            <p:ph type="body" idx="1" hasCustomPrompt="1"/>
          </p:nvPr>
        </p:nvSpPr>
        <p:spPr>
          <a:xfrm>
            <a:off x="3644438" y="2186914"/>
            <a:ext cx="3885285" cy="662196"/>
          </a:xfrm>
        </p:spPr>
        <p:txBody>
          <a:bodyPr anchor="ctr">
            <a:noAutofit/>
          </a:bodyPr>
          <a:lstStyle>
            <a:lvl1pPr marL="0" indent="0">
              <a:buNone/>
              <a:defRPr sz="2000" b="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268539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8" name="Rectangle 7"/>
          <p:cNvSpPr/>
          <p:nvPr userDrawn="1"/>
        </p:nvSpPr>
        <p:spPr>
          <a:xfrm>
            <a:off x="3146837" y="341946"/>
            <a:ext cx="5644598" cy="3657600"/>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693205" y="4056749"/>
            <a:ext cx="398869" cy="397604"/>
          </a:xfrm>
          <a:prstGeom prst="rect">
            <a:avLst/>
          </a:prstGeom>
          <a:solidFill>
            <a:srgbClr val="6DC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3146837" y="4056749"/>
            <a:ext cx="806516" cy="803957"/>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3146838" y="676636"/>
            <a:ext cx="4380725" cy="1507258"/>
          </a:xfrm>
        </p:spPr>
        <p:txBody>
          <a:bodyPr tIns="0" bIns="0" anchor="t">
            <a:noAutofit/>
          </a:bodyPr>
          <a:lstStyle>
            <a:lvl1pPr algn="l">
              <a:lnSpc>
                <a:spcPct val="80000"/>
              </a:lnSpc>
              <a:defRPr sz="5400" b="0" cap="none" baseline="0">
                <a:solidFill>
                  <a:schemeClr val="bg1"/>
                </a:solidFill>
                <a:latin typeface="Segoe Light"/>
                <a:cs typeface="Segoe Light"/>
              </a:defRPr>
            </a:lvl1pPr>
          </a:lstStyle>
          <a:p>
            <a:r>
              <a:rPr lang="en-US" dirty="0"/>
              <a:t>headline </a:t>
            </a:r>
            <a:br>
              <a:rPr lang="en-US" dirty="0"/>
            </a:br>
            <a:r>
              <a:rPr lang="en-US" dirty="0"/>
              <a:t>goes here</a:t>
            </a:r>
          </a:p>
        </p:txBody>
      </p:sp>
      <p:sp>
        <p:nvSpPr>
          <p:cNvPr id="16" name="Text Placeholder 2"/>
          <p:cNvSpPr>
            <a:spLocks noGrp="1"/>
          </p:cNvSpPr>
          <p:nvPr>
            <p:ph type="body" idx="1" hasCustomPrompt="1"/>
          </p:nvPr>
        </p:nvSpPr>
        <p:spPr>
          <a:xfrm>
            <a:off x="3644438" y="2186914"/>
            <a:ext cx="3885285" cy="662196"/>
          </a:xfrm>
        </p:spPr>
        <p:txBody>
          <a:bodyPr anchor="ctr">
            <a:noAutofit/>
          </a:bodyPr>
          <a:lstStyle>
            <a:lvl1pPr marL="0" indent="0">
              <a:buNone/>
              <a:defRPr sz="2000" b="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933" y="1267930"/>
            <a:ext cx="2729723" cy="2734056"/>
          </a:xfrm>
          <a:prstGeom prst="rect">
            <a:avLst/>
          </a:prstGeom>
        </p:spPr>
      </p:pic>
      <p:pic>
        <p:nvPicPr>
          <p:cNvPr id="9" name="Picture 8" descr="Z:\Share\To-Jake\logos_for_jake\MSP_regular.png"/>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024630" y="4519626"/>
            <a:ext cx="3119370" cy="6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185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8229600" cy="339447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
        <p:nvSpPr>
          <p:cNvPr id="8"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2576586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
        <p:nvSpPr>
          <p:cNvPr id="12" name="Rectangle 11"/>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1332385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
        <p:nvSpPr>
          <p:cNvPr id="8"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91768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0" name="Rectangle 9"/>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3427387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800" b="0">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p:cNvSpPr>
            <a:spLocks noGrp="1"/>
          </p:cNvSpPr>
          <p:nvPr>
            <p:ph sz="half" idx="2"/>
          </p:nvPr>
        </p:nvSpPr>
        <p:spPr>
          <a:xfrm>
            <a:off x="457200" y="1631156"/>
            <a:ext cx="4040188" cy="296346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5028" y="1151335"/>
            <a:ext cx="4041775" cy="479822"/>
          </a:xfrm>
        </p:spPr>
        <p:txBody>
          <a:bodyPr anchor="b">
            <a:noAutofit/>
          </a:bodyPr>
          <a:lstStyle>
            <a:lvl1pPr marL="0" indent="0">
              <a:buNone/>
              <a:defRPr sz="2800" b="0">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p:cNvSpPr>
            <a:spLocks noGrp="1"/>
          </p:cNvSpPr>
          <p:nvPr>
            <p:ph sz="quarter" idx="4"/>
          </p:nvPr>
        </p:nvSpPr>
        <p:spPr>
          <a:xfrm>
            <a:off x="4645028" y="1631156"/>
            <a:ext cx="4041775" cy="296346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4" name="Rectangle 13"/>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316139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238603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800" b="0">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p:cNvSpPr>
            <a:spLocks noGrp="1"/>
          </p:cNvSpPr>
          <p:nvPr>
            <p:ph sz="half" idx="2"/>
          </p:nvPr>
        </p:nvSpPr>
        <p:spPr>
          <a:xfrm>
            <a:off x="457200" y="1631156"/>
            <a:ext cx="4040188" cy="296346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5028" y="1151335"/>
            <a:ext cx="4041775" cy="479822"/>
          </a:xfrm>
        </p:spPr>
        <p:txBody>
          <a:bodyPr anchor="b">
            <a:noAutofit/>
          </a:bodyPr>
          <a:lstStyle>
            <a:lvl1pPr marL="0" indent="0">
              <a:buNone/>
              <a:defRPr sz="2800" b="0">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p:cNvSpPr>
            <a:spLocks noGrp="1"/>
          </p:cNvSpPr>
          <p:nvPr>
            <p:ph sz="quarter" idx="4"/>
          </p:nvPr>
        </p:nvSpPr>
        <p:spPr>
          <a:xfrm>
            <a:off x="4645028" y="1631156"/>
            <a:ext cx="4041775" cy="296346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0"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1079470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3575050" y="1076327"/>
            <a:ext cx="5111750" cy="3518297"/>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userDrawn="1">
            <p:ph type="body" sz="half" idx="2"/>
          </p:nvPr>
        </p:nvSpPr>
        <p:spPr>
          <a:xfrm>
            <a:off x="457203" y="1076327"/>
            <a:ext cx="3008313" cy="3518297"/>
          </a:xfrm>
        </p:spPr>
        <p:txBody>
          <a:bodyPr/>
          <a:lstStyle>
            <a:lvl1pPr marL="0" indent="0">
              <a:buNone/>
              <a:defRPr sz="1400">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userDrawn="1">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B9A3E85D-0FC7-164D-9B9E-D8CDD8FC5B09}" type="slidenum">
              <a:rPr lang="en-US" smtClean="0"/>
              <a:pPr/>
              <a:t>‹#›</a:t>
            </a:fld>
            <a:endParaRPr lang="en-US"/>
          </a:p>
        </p:txBody>
      </p:sp>
      <p:sp>
        <p:nvSpPr>
          <p:cNvPr id="12" name="Rectangle 11"/>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262821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3575050" y="1076327"/>
            <a:ext cx="5111750" cy="3518297"/>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userDrawn="1">
            <p:ph type="body" sz="half" idx="2"/>
          </p:nvPr>
        </p:nvSpPr>
        <p:spPr>
          <a:xfrm>
            <a:off x="457203" y="1076327"/>
            <a:ext cx="3008313" cy="3518297"/>
          </a:xfrm>
        </p:spPr>
        <p:txBody>
          <a:bodyPr/>
          <a:lstStyle>
            <a:lvl1pPr marL="0" indent="0">
              <a:buNone/>
              <a:defRPr sz="1400">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userDrawn="1">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B9A3E85D-0FC7-164D-9B9E-D8CDD8FC5B09}" type="slidenum">
              <a:rPr lang="en-US" smtClean="0"/>
              <a:pPr/>
              <a:t>‹#›</a:t>
            </a:fld>
            <a:endParaRPr lang="en-US"/>
          </a:p>
        </p:txBody>
      </p:sp>
      <p:sp>
        <p:nvSpPr>
          <p:cNvPr id="8"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373793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31081"/>
            <a:ext cx="5486400" cy="3086100"/>
          </a:xfrm>
        </p:spPr>
        <p:txBody>
          <a:bodyPr/>
          <a:lstStyle>
            <a:lvl1pPr marL="0" indent="0">
              <a:buNone/>
              <a:defRPr sz="3200">
                <a:latin typeface="Segoe UI" pitchFamily="34" charset="0"/>
                <a:ea typeface="Segoe UI" pitchFamily="34" charset="0"/>
                <a:cs typeface="Segoe U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177904"/>
            <a:ext cx="5486400" cy="355997"/>
          </a:xfrm>
        </p:spPr>
        <p:txBody>
          <a:bodyPr/>
          <a:lstStyle>
            <a:lvl1pPr marL="0" indent="0">
              <a:buNone/>
              <a:defRPr sz="1400">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
        <p:nvSpPr>
          <p:cNvPr id="12" name="Rectangle 11"/>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2723498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310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177904"/>
            <a:ext cx="5486400" cy="355997"/>
          </a:xfrm>
        </p:spPr>
        <p:txBody>
          <a:bodyPr/>
          <a:lstStyle>
            <a:lvl1pPr marL="0" indent="0">
              <a:buNone/>
              <a:defRPr sz="1400">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
        <p:nvSpPr>
          <p:cNvPr id="8"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2379706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tro template 1 ">
    <p:spTree>
      <p:nvGrpSpPr>
        <p:cNvPr id="1" name=""/>
        <p:cNvGrpSpPr/>
        <p:nvPr/>
      </p:nvGrpSpPr>
      <p:grpSpPr>
        <a:xfrm>
          <a:off x="0" y="0"/>
          <a:ext cx="0" cy="0"/>
          <a:chOff x="0" y="0"/>
          <a:chExt cx="0" cy="0"/>
        </a:xfrm>
      </p:grpSpPr>
      <p:sp>
        <p:nvSpPr>
          <p:cNvPr id="11" name="Picture Placeholder 10"/>
          <p:cNvSpPr>
            <a:spLocks noGrp="1"/>
          </p:cNvSpPr>
          <p:nvPr>
            <p:ph type="pic" sz="quarter" idx="18" hasCustomPrompt="1"/>
          </p:nvPr>
        </p:nvSpPr>
        <p:spPr>
          <a:xfrm>
            <a:off x="3449514" y="1377950"/>
            <a:ext cx="2447925" cy="2889250"/>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19" name="Rectangle 18"/>
          <p:cNvSpPr/>
          <p:nvPr userDrawn="1"/>
        </p:nvSpPr>
        <p:spPr bwMode="auto">
          <a:xfrm>
            <a:off x="1936035" y="2874971"/>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800" spc="-38" dirty="0">
              <a:solidFill>
                <a:schemeClr val="bg1"/>
              </a:solidFill>
              <a:latin typeface="Segoe UI" pitchFamily="34" charset="0"/>
              <a:ea typeface="Segoe UI" pitchFamily="34" charset="0"/>
              <a:cs typeface="Segoe UI" pitchFamily="34" charset="0"/>
            </a:endParaRPr>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
        <p:nvSpPr>
          <p:cNvPr id="17" name="Rectangle 16"/>
          <p:cNvSpPr/>
          <p:nvPr userDrawn="1"/>
        </p:nvSpPr>
        <p:spPr bwMode="auto">
          <a:xfrm>
            <a:off x="449292" y="2864338"/>
            <a:ext cx="1409346" cy="1406589"/>
          </a:xfrm>
          <a:prstGeom prst="rect">
            <a:avLst/>
          </a:prstGeom>
          <a:solidFill>
            <a:srgbClr val="41B3D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defTabSz="685666" fontAlgn="base">
              <a:spcBef>
                <a:spcPct val="0"/>
              </a:spcBef>
              <a:spcAft>
                <a:spcPct val="0"/>
              </a:spcAft>
            </a:pPr>
            <a:endParaRPr lang="en-US" sz="1600" spc="-38" dirty="0">
              <a:solidFill>
                <a:srgbClr val="FFFFFF"/>
              </a:solidFill>
              <a:latin typeface="Segoe UI" pitchFamily="34" charset="0"/>
              <a:ea typeface="Segoe UI" pitchFamily="34" charset="0"/>
              <a:cs typeface="Segoe UI" pitchFamily="34" charset="0"/>
            </a:endParaRPr>
          </a:p>
        </p:txBody>
      </p:sp>
      <p:sp>
        <p:nvSpPr>
          <p:cNvPr id="18" name="Rectangle 17"/>
          <p:cNvSpPr/>
          <p:nvPr userDrawn="1"/>
        </p:nvSpPr>
        <p:spPr bwMode="auto">
          <a:xfrm>
            <a:off x="449292" y="1370755"/>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800" dirty="0">
              <a:solidFill>
                <a:srgbClr val="FFFFFF"/>
              </a:solidFill>
              <a:latin typeface="Segoe UI" pitchFamily="34" charset="0"/>
              <a:ea typeface="Segoe UI" pitchFamily="34" charset="0"/>
              <a:cs typeface="Segoe UI" pitchFamily="34" charset="0"/>
            </a:endParaRPr>
          </a:p>
        </p:txBody>
      </p:sp>
      <p:sp>
        <p:nvSpPr>
          <p:cNvPr id="20" name="Rectangle 19"/>
          <p:cNvSpPr/>
          <p:nvPr userDrawn="1"/>
        </p:nvSpPr>
        <p:spPr bwMode="auto">
          <a:xfrm>
            <a:off x="1936033" y="1377536"/>
            <a:ext cx="1409346" cy="1406589"/>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800" b="0" dirty="0">
              <a:solidFill>
                <a:srgbClr val="FFFFFF"/>
              </a:solidFill>
              <a:latin typeface="Segoe UI" pitchFamily="34" charset="0"/>
              <a:ea typeface="Segoe UI" pitchFamily="34" charset="0"/>
              <a:cs typeface="Segoe UI" pitchFamily="34" charset="0"/>
            </a:endParaRPr>
          </a:p>
        </p:txBody>
      </p:sp>
      <p:sp>
        <p:nvSpPr>
          <p:cNvPr id="25" name="Rectangle 24"/>
          <p:cNvSpPr/>
          <p:nvPr userDrawn="1"/>
        </p:nvSpPr>
        <p:spPr bwMode="auto">
          <a:xfrm>
            <a:off x="6007100" y="1381029"/>
            <a:ext cx="2661894" cy="28861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800" dirty="0">
              <a:latin typeface="Segoe UI" pitchFamily="34" charset="0"/>
              <a:ea typeface="Segoe UI" pitchFamily="34" charset="0"/>
              <a:cs typeface="Segoe UI" pitchFamily="34" charset="0"/>
            </a:endParaRPr>
          </a:p>
        </p:txBody>
      </p:sp>
      <p:sp>
        <p:nvSpPr>
          <p:cNvPr id="4" name="Text Placeholder 3"/>
          <p:cNvSpPr>
            <a:spLocks noGrp="1"/>
          </p:cNvSpPr>
          <p:nvPr>
            <p:ph type="body" sz="quarter" idx="13" hasCustomPrompt="1"/>
          </p:nvPr>
        </p:nvSpPr>
        <p:spPr>
          <a:xfrm>
            <a:off x="449263" y="1370013"/>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1" name="Text Placeholder 3"/>
          <p:cNvSpPr>
            <a:spLocks noGrp="1"/>
          </p:cNvSpPr>
          <p:nvPr>
            <p:ph type="body" sz="quarter" idx="14" hasCustomPrompt="1"/>
          </p:nvPr>
        </p:nvSpPr>
        <p:spPr>
          <a:xfrm>
            <a:off x="1942031" y="1370013"/>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2" name="Text Placeholder 3"/>
          <p:cNvSpPr>
            <a:spLocks noGrp="1"/>
          </p:cNvSpPr>
          <p:nvPr>
            <p:ph type="body" sz="quarter" idx="15" hasCustomPrompt="1"/>
          </p:nvPr>
        </p:nvSpPr>
        <p:spPr>
          <a:xfrm>
            <a:off x="6007100" y="1381029"/>
            <a:ext cx="2661894" cy="2877161"/>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4" name="Text Placeholder 3"/>
          <p:cNvSpPr>
            <a:spLocks noGrp="1"/>
          </p:cNvSpPr>
          <p:nvPr>
            <p:ph type="body" sz="quarter" idx="16" hasCustomPrompt="1"/>
          </p:nvPr>
        </p:nvSpPr>
        <p:spPr>
          <a:xfrm>
            <a:off x="1942031" y="2867908"/>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9" name="Picture Placeholder 8"/>
          <p:cNvSpPr>
            <a:spLocks noGrp="1"/>
          </p:cNvSpPr>
          <p:nvPr>
            <p:ph type="pic" sz="quarter" idx="17" hasCustomPrompt="1"/>
          </p:nvPr>
        </p:nvSpPr>
        <p:spPr>
          <a:xfrm>
            <a:off x="449263" y="2863850"/>
            <a:ext cx="1409700" cy="1403350"/>
          </a:xfrm>
          <a:solidFill>
            <a:srgbClr val="6DC2E9"/>
          </a:solidFill>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
        <p:nvSpPr>
          <p:cNvPr id="23" name="Rectangle 22"/>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3676127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etro template 2 ">
    <p:spTree>
      <p:nvGrpSpPr>
        <p:cNvPr id="1" name=""/>
        <p:cNvGrpSpPr/>
        <p:nvPr/>
      </p:nvGrpSpPr>
      <p:grpSpPr>
        <a:xfrm>
          <a:off x="0" y="0"/>
          <a:ext cx="0" cy="0"/>
          <a:chOff x="0" y="0"/>
          <a:chExt cx="0" cy="0"/>
        </a:xfrm>
      </p:grpSpPr>
      <p:sp>
        <p:nvSpPr>
          <p:cNvPr id="11" name="Picture Placeholder 10"/>
          <p:cNvSpPr>
            <a:spLocks noGrp="1"/>
          </p:cNvSpPr>
          <p:nvPr>
            <p:ph type="pic" sz="quarter" idx="18" hasCustomPrompt="1"/>
          </p:nvPr>
        </p:nvSpPr>
        <p:spPr>
          <a:xfrm>
            <a:off x="3449514" y="1377950"/>
            <a:ext cx="2447925" cy="2889250"/>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19" name="Rectangle 18"/>
          <p:cNvSpPr/>
          <p:nvPr userDrawn="1"/>
        </p:nvSpPr>
        <p:spPr bwMode="auto">
          <a:xfrm>
            <a:off x="1936035" y="2874971"/>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800" spc="-38" dirty="0">
              <a:solidFill>
                <a:schemeClr val="bg1"/>
              </a:solidFill>
              <a:latin typeface="Segoe UI" pitchFamily="34" charset="0"/>
              <a:ea typeface="Segoe UI" pitchFamily="34" charset="0"/>
              <a:cs typeface="Segoe UI" pitchFamily="34" charset="0"/>
            </a:endParaRPr>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
        <p:nvSpPr>
          <p:cNvPr id="17" name="Rectangle 16"/>
          <p:cNvSpPr/>
          <p:nvPr userDrawn="1"/>
        </p:nvSpPr>
        <p:spPr bwMode="auto">
          <a:xfrm>
            <a:off x="449292" y="2864338"/>
            <a:ext cx="1409346" cy="1406589"/>
          </a:xfrm>
          <a:prstGeom prst="rect">
            <a:avLst/>
          </a:prstGeom>
          <a:solidFill>
            <a:srgbClr val="41B3D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defTabSz="685666" fontAlgn="base">
              <a:spcBef>
                <a:spcPct val="0"/>
              </a:spcBef>
              <a:spcAft>
                <a:spcPct val="0"/>
              </a:spcAft>
            </a:pPr>
            <a:endParaRPr lang="en-US" sz="1600" spc="-38" dirty="0">
              <a:solidFill>
                <a:srgbClr val="FFFFFF"/>
              </a:solidFill>
              <a:latin typeface="Segoe UI" pitchFamily="34" charset="0"/>
              <a:ea typeface="Segoe UI" pitchFamily="34" charset="0"/>
              <a:cs typeface="Segoe UI" pitchFamily="34" charset="0"/>
            </a:endParaRPr>
          </a:p>
        </p:txBody>
      </p:sp>
      <p:sp>
        <p:nvSpPr>
          <p:cNvPr id="18" name="Rectangle 17"/>
          <p:cNvSpPr/>
          <p:nvPr userDrawn="1"/>
        </p:nvSpPr>
        <p:spPr bwMode="auto">
          <a:xfrm>
            <a:off x="449292" y="1370755"/>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800" dirty="0">
              <a:solidFill>
                <a:srgbClr val="FFFFFF"/>
              </a:solidFill>
              <a:latin typeface="Segoe UI" pitchFamily="34" charset="0"/>
              <a:ea typeface="Segoe UI" pitchFamily="34" charset="0"/>
              <a:cs typeface="Segoe UI" pitchFamily="34" charset="0"/>
            </a:endParaRPr>
          </a:p>
        </p:txBody>
      </p:sp>
      <p:sp>
        <p:nvSpPr>
          <p:cNvPr id="20" name="Rectangle 19"/>
          <p:cNvSpPr/>
          <p:nvPr userDrawn="1"/>
        </p:nvSpPr>
        <p:spPr bwMode="auto">
          <a:xfrm>
            <a:off x="1936033" y="1377536"/>
            <a:ext cx="1409346" cy="1406589"/>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800" b="0" dirty="0">
              <a:solidFill>
                <a:srgbClr val="FFFFFF"/>
              </a:solidFill>
              <a:latin typeface="Segoe UI" pitchFamily="34" charset="0"/>
              <a:ea typeface="Segoe UI" pitchFamily="34" charset="0"/>
              <a:cs typeface="Segoe UI" pitchFamily="34" charset="0"/>
            </a:endParaRPr>
          </a:p>
        </p:txBody>
      </p:sp>
      <p:sp>
        <p:nvSpPr>
          <p:cNvPr id="25" name="Rectangle 24"/>
          <p:cNvSpPr/>
          <p:nvPr userDrawn="1"/>
        </p:nvSpPr>
        <p:spPr bwMode="auto">
          <a:xfrm>
            <a:off x="6007100" y="1381029"/>
            <a:ext cx="2661894" cy="28861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800" dirty="0">
              <a:latin typeface="Segoe UI" pitchFamily="34" charset="0"/>
              <a:ea typeface="Segoe UI" pitchFamily="34" charset="0"/>
              <a:cs typeface="Segoe UI" pitchFamily="34" charset="0"/>
            </a:endParaRPr>
          </a:p>
        </p:txBody>
      </p:sp>
      <p:sp>
        <p:nvSpPr>
          <p:cNvPr id="15" name="Title 1"/>
          <p:cNvSpPr>
            <a:spLocks noGrp="1"/>
          </p:cNvSpPr>
          <p:nvPr>
            <p:ph type="title" hasCustomPrompt="1"/>
          </p:nvPr>
        </p:nvSpPr>
        <p:spPr>
          <a:xfrm>
            <a:off x="457200" y="211455"/>
            <a:ext cx="8244357" cy="437131"/>
          </a:xfrm>
        </p:spPr>
        <p:txBody>
          <a:bodyPr vert="horz" lIns="91440" tIns="0" rIns="91440" bIns="45720" rtlCol="0" anchor="t" anchorCtr="0">
            <a:noAutofit/>
          </a:bodyPr>
          <a:lstStyle>
            <a:lvl1pPr>
              <a:defRPr lang="en-US" b="0" dirty="0">
                <a:solidFill>
                  <a:srgbClr val="0072C6"/>
                </a:solidFill>
              </a:defRPr>
            </a:lvl1pPr>
          </a:lstStyle>
          <a:p>
            <a:pPr lvl="0"/>
            <a:r>
              <a:rPr lang="en-US" dirty="0"/>
              <a:t>title of text slide</a:t>
            </a:r>
          </a:p>
        </p:txBody>
      </p:sp>
      <p:sp>
        <p:nvSpPr>
          <p:cNvPr id="4" name="Text Placeholder 3"/>
          <p:cNvSpPr>
            <a:spLocks noGrp="1"/>
          </p:cNvSpPr>
          <p:nvPr>
            <p:ph type="body" sz="quarter" idx="13" hasCustomPrompt="1"/>
          </p:nvPr>
        </p:nvSpPr>
        <p:spPr>
          <a:xfrm>
            <a:off x="449263" y="1370013"/>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1" name="Text Placeholder 3"/>
          <p:cNvSpPr>
            <a:spLocks noGrp="1"/>
          </p:cNvSpPr>
          <p:nvPr>
            <p:ph type="body" sz="quarter" idx="14" hasCustomPrompt="1"/>
          </p:nvPr>
        </p:nvSpPr>
        <p:spPr>
          <a:xfrm>
            <a:off x="1942031" y="1370013"/>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2" name="Text Placeholder 3"/>
          <p:cNvSpPr>
            <a:spLocks noGrp="1"/>
          </p:cNvSpPr>
          <p:nvPr>
            <p:ph type="body" sz="quarter" idx="15" hasCustomPrompt="1"/>
          </p:nvPr>
        </p:nvSpPr>
        <p:spPr>
          <a:xfrm>
            <a:off x="6007100" y="1381029"/>
            <a:ext cx="2661894" cy="2877161"/>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4" name="Text Placeholder 3"/>
          <p:cNvSpPr>
            <a:spLocks noGrp="1"/>
          </p:cNvSpPr>
          <p:nvPr>
            <p:ph type="body" sz="quarter" idx="16" hasCustomPrompt="1"/>
          </p:nvPr>
        </p:nvSpPr>
        <p:spPr>
          <a:xfrm>
            <a:off x="1942031" y="2867908"/>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9" name="Picture Placeholder 8"/>
          <p:cNvSpPr>
            <a:spLocks noGrp="1"/>
          </p:cNvSpPr>
          <p:nvPr>
            <p:ph type="pic" sz="quarter" idx="17" hasCustomPrompt="1"/>
          </p:nvPr>
        </p:nvSpPr>
        <p:spPr>
          <a:xfrm>
            <a:off x="449263" y="2863850"/>
            <a:ext cx="1409700" cy="1403350"/>
          </a:xfrm>
          <a:solidFill>
            <a:srgbClr val="6DC2E9"/>
          </a:solidFill>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Tree>
    <p:extLst>
      <p:ext uri="{BB962C8B-B14F-4D97-AF65-F5344CB8AC3E}">
        <p14:creationId xmlns:p14="http://schemas.microsoft.com/office/powerpoint/2010/main" val="4002619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etro template 3">
    <p:spTree>
      <p:nvGrpSpPr>
        <p:cNvPr id="1" name=""/>
        <p:cNvGrpSpPr/>
        <p:nvPr/>
      </p:nvGrpSpPr>
      <p:grpSpPr>
        <a:xfrm>
          <a:off x="0" y="0"/>
          <a:ext cx="0" cy="0"/>
          <a:chOff x="0" y="0"/>
          <a:chExt cx="0" cy="0"/>
        </a:xfrm>
      </p:grpSpPr>
      <p:sp>
        <p:nvSpPr>
          <p:cNvPr id="18" name="Picture Placeholder 10"/>
          <p:cNvSpPr>
            <a:spLocks noGrp="1"/>
          </p:cNvSpPr>
          <p:nvPr>
            <p:ph type="pic" sz="quarter" idx="18" hasCustomPrompt="1"/>
          </p:nvPr>
        </p:nvSpPr>
        <p:spPr>
          <a:xfrm>
            <a:off x="3441701" y="1381029"/>
            <a:ext cx="2247900" cy="2889898"/>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0" name="Rectangle 9"/>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bwMode="auto">
          <a:xfrm>
            <a:off x="1936035" y="2864338"/>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4" name="Rectangle 13"/>
          <p:cNvSpPr/>
          <p:nvPr userDrawn="1"/>
        </p:nvSpPr>
        <p:spPr bwMode="auto">
          <a:xfrm>
            <a:off x="449292" y="2864338"/>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5" name="Rectangle 14"/>
          <p:cNvSpPr/>
          <p:nvPr userDrawn="1"/>
        </p:nvSpPr>
        <p:spPr bwMode="auto">
          <a:xfrm>
            <a:off x="449291" y="1381029"/>
            <a:ext cx="2894881" cy="139631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solidFill>
                <a:schemeClr val="bg1"/>
              </a:solidFill>
              <a:latin typeface="Segoe UI" pitchFamily="34" charset="0"/>
              <a:ea typeface="Segoe UI" pitchFamily="34" charset="0"/>
              <a:cs typeface="Segoe UI" pitchFamily="34" charset="0"/>
            </a:endParaRPr>
          </a:p>
        </p:txBody>
      </p:sp>
      <p:sp>
        <p:nvSpPr>
          <p:cNvPr id="16" name="Rectangle 15"/>
          <p:cNvSpPr/>
          <p:nvPr userDrawn="1"/>
        </p:nvSpPr>
        <p:spPr bwMode="auto">
          <a:xfrm>
            <a:off x="5777166" y="1381029"/>
            <a:ext cx="2913008" cy="2889898"/>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latin typeface="Segoe UI" pitchFamily="34" charset="0"/>
              <a:ea typeface="Segoe UI" pitchFamily="34" charset="0"/>
              <a:cs typeface="Segoe UI" pitchFamily="34" charset="0"/>
            </a:endParaRPr>
          </a:p>
        </p:txBody>
      </p:sp>
      <p:sp>
        <p:nvSpPr>
          <p:cNvPr id="19" name="Text Placeholder 3"/>
          <p:cNvSpPr>
            <a:spLocks noGrp="1"/>
          </p:cNvSpPr>
          <p:nvPr>
            <p:ph type="body" sz="quarter" idx="13" hasCustomPrompt="1"/>
          </p:nvPr>
        </p:nvSpPr>
        <p:spPr>
          <a:xfrm>
            <a:off x="449291" y="2864338"/>
            <a:ext cx="1409347"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0" name="Text Placeholder 3"/>
          <p:cNvSpPr>
            <a:spLocks noGrp="1"/>
          </p:cNvSpPr>
          <p:nvPr>
            <p:ph type="body" sz="quarter" idx="14" hasCustomPrompt="1"/>
          </p:nvPr>
        </p:nvSpPr>
        <p:spPr>
          <a:xfrm>
            <a:off x="1936035" y="2864338"/>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1" name="Text Placeholder 3"/>
          <p:cNvSpPr>
            <a:spLocks noGrp="1"/>
          </p:cNvSpPr>
          <p:nvPr>
            <p:ph type="body" sz="quarter" idx="19" hasCustomPrompt="1"/>
          </p:nvPr>
        </p:nvSpPr>
        <p:spPr>
          <a:xfrm>
            <a:off x="5777166" y="1381029"/>
            <a:ext cx="2913008" cy="2889897"/>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2" name="Text Placeholder 3"/>
          <p:cNvSpPr>
            <a:spLocks noGrp="1"/>
          </p:cNvSpPr>
          <p:nvPr>
            <p:ph type="body" sz="quarter" idx="20" hasCustomPrompt="1"/>
          </p:nvPr>
        </p:nvSpPr>
        <p:spPr>
          <a:xfrm>
            <a:off x="449290" y="1381028"/>
            <a:ext cx="2894881" cy="1396315"/>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7"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1435012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tro template 4">
    <p:spTree>
      <p:nvGrpSpPr>
        <p:cNvPr id="1" name=""/>
        <p:cNvGrpSpPr/>
        <p:nvPr/>
      </p:nvGrpSpPr>
      <p:grpSpPr>
        <a:xfrm>
          <a:off x="0" y="0"/>
          <a:ext cx="0" cy="0"/>
          <a:chOff x="0" y="0"/>
          <a:chExt cx="0" cy="0"/>
        </a:xfrm>
      </p:grpSpPr>
      <p:sp>
        <p:nvSpPr>
          <p:cNvPr id="18" name="Picture Placeholder 10"/>
          <p:cNvSpPr>
            <a:spLocks noGrp="1"/>
          </p:cNvSpPr>
          <p:nvPr>
            <p:ph type="pic" sz="quarter" idx="18" hasCustomPrompt="1"/>
          </p:nvPr>
        </p:nvSpPr>
        <p:spPr>
          <a:xfrm>
            <a:off x="3441701" y="1381029"/>
            <a:ext cx="2247900" cy="2889898"/>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3" name="Rectangle 12"/>
          <p:cNvSpPr/>
          <p:nvPr userDrawn="1"/>
        </p:nvSpPr>
        <p:spPr bwMode="auto">
          <a:xfrm>
            <a:off x="1936035" y="2864338"/>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4" name="Rectangle 13"/>
          <p:cNvSpPr/>
          <p:nvPr userDrawn="1"/>
        </p:nvSpPr>
        <p:spPr bwMode="auto">
          <a:xfrm>
            <a:off x="449292" y="2864338"/>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5" name="Rectangle 14"/>
          <p:cNvSpPr/>
          <p:nvPr userDrawn="1"/>
        </p:nvSpPr>
        <p:spPr bwMode="auto">
          <a:xfrm>
            <a:off x="449291" y="1381029"/>
            <a:ext cx="2894881" cy="139631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solidFill>
                <a:schemeClr val="bg1"/>
              </a:solidFill>
              <a:latin typeface="Segoe UI" pitchFamily="34" charset="0"/>
              <a:ea typeface="Segoe UI" pitchFamily="34" charset="0"/>
              <a:cs typeface="Segoe UI" pitchFamily="34" charset="0"/>
            </a:endParaRPr>
          </a:p>
        </p:txBody>
      </p:sp>
      <p:sp>
        <p:nvSpPr>
          <p:cNvPr id="16" name="Rectangle 15"/>
          <p:cNvSpPr/>
          <p:nvPr userDrawn="1"/>
        </p:nvSpPr>
        <p:spPr bwMode="auto">
          <a:xfrm>
            <a:off x="5777166" y="1381029"/>
            <a:ext cx="2913008" cy="2889898"/>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latin typeface="Segoe UI" pitchFamily="34" charset="0"/>
              <a:ea typeface="Segoe UI" pitchFamily="34" charset="0"/>
              <a:cs typeface="Segoe UI" pitchFamily="34" charset="0"/>
            </a:endParaRPr>
          </a:p>
        </p:txBody>
      </p:sp>
      <p:sp>
        <p:nvSpPr>
          <p:cNvPr id="19" name="Text Placeholder 3"/>
          <p:cNvSpPr>
            <a:spLocks noGrp="1"/>
          </p:cNvSpPr>
          <p:nvPr>
            <p:ph type="body" sz="quarter" idx="13" hasCustomPrompt="1"/>
          </p:nvPr>
        </p:nvSpPr>
        <p:spPr>
          <a:xfrm>
            <a:off x="449291" y="2864338"/>
            <a:ext cx="1409347"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0" name="Text Placeholder 3"/>
          <p:cNvSpPr>
            <a:spLocks noGrp="1"/>
          </p:cNvSpPr>
          <p:nvPr>
            <p:ph type="body" sz="quarter" idx="14" hasCustomPrompt="1"/>
          </p:nvPr>
        </p:nvSpPr>
        <p:spPr>
          <a:xfrm>
            <a:off x="1936035" y="2864338"/>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1" name="Text Placeholder 3"/>
          <p:cNvSpPr>
            <a:spLocks noGrp="1"/>
          </p:cNvSpPr>
          <p:nvPr>
            <p:ph type="body" sz="quarter" idx="19" hasCustomPrompt="1"/>
          </p:nvPr>
        </p:nvSpPr>
        <p:spPr>
          <a:xfrm>
            <a:off x="5777166" y="1381029"/>
            <a:ext cx="2913008" cy="2889897"/>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2" name="Text Placeholder 3"/>
          <p:cNvSpPr>
            <a:spLocks noGrp="1"/>
          </p:cNvSpPr>
          <p:nvPr>
            <p:ph type="body" sz="quarter" idx="20" hasCustomPrompt="1"/>
          </p:nvPr>
        </p:nvSpPr>
        <p:spPr>
          <a:xfrm>
            <a:off x="449290" y="1381028"/>
            <a:ext cx="2894881" cy="1396315"/>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3"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3489016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tro template 5">
    <p:spTree>
      <p:nvGrpSpPr>
        <p:cNvPr id="1" name=""/>
        <p:cNvGrpSpPr/>
        <p:nvPr/>
      </p:nvGrpSpPr>
      <p:grpSpPr>
        <a:xfrm>
          <a:off x="0" y="0"/>
          <a:ext cx="0" cy="0"/>
          <a:chOff x="0" y="0"/>
          <a:chExt cx="0" cy="0"/>
        </a:xfrm>
      </p:grpSpPr>
      <p:sp>
        <p:nvSpPr>
          <p:cNvPr id="20" name="Picture Placeholder 10"/>
          <p:cNvSpPr>
            <a:spLocks noGrp="1"/>
          </p:cNvSpPr>
          <p:nvPr>
            <p:ph type="pic" sz="quarter" idx="18" hasCustomPrompt="1"/>
          </p:nvPr>
        </p:nvSpPr>
        <p:spPr>
          <a:xfrm>
            <a:off x="3430805" y="1375154"/>
            <a:ext cx="3742728" cy="2893392"/>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0" name="Rectangle 9"/>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bwMode="auto">
          <a:xfrm>
            <a:off x="7253403" y="1391509"/>
            <a:ext cx="1409346" cy="139261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4" name="Rectangle 13"/>
          <p:cNvSpPr/>
          <p:nvPr userDrawn="1"/>
        </p:nvSpPr>
        <p:spPr bwMode="auto">
          <a:xfrm>
            <a:off x="7253403" y="2864338"/>
            <a:ext cx="1409346" cy="1407138"/>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defTabSz="685666" fontAlgn="base">
              <a:spcBef>
                <a:spcPct val="0"/>
              </a:spcBef>
              <a:spcAft>
                <a:spcPct val="0"/>
              </a:spcAft>
            </a:pPr>
            <a:endPar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userDrawn="1"/>
        </p:nvSpPr>
        <p:spPr bwMode="auto">
          <a:xfrm>
            <a:off x="449292" y="1377536"/>
            <a:ext cx="1409346" cy="28933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solidFill>
                <a:schemeClr val="bg1"/>
              </a:solidFill>
              <a:latin typeface="Segoe UI" pitchFamily="34" charset="0"/>
              <a:ea typeface="Segoe UI" pitchFamily="34" charset="0"/>
              <a:cs typeface="Segoe UI" pitchFamily="34" charset="0"/>
            </a:endParaRPr>
          </a:p>
        </p:txBody>
      </p:sp>
      <p:sp>
        <p:nvSpPr>
          <p:cNvPr id="16" name="Rectangle 15"/>
          <p:cNvSpPr/>
          <p:nvPr userDrawn="1"/>
        </p:nvSpPr>
        <p:spPr bwMode="auto">
          <a:xfrm>
            <a:off x="1936035" y="2864338"/>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7" name="Rectangle 16"/>
          <p:cNvSpPr/>
          <p:nvPr userDrawn="1"/>
        </p:nvSpPr>
        <p:spPr bwMode="auto">
          <a:xfrm>
            <a:off x="1936033" y="1377536"/>
            <a:ext cx="1409346" cy="1406589"/>
          </a:xfrm>
          <a:prstGeom prst="rect">
            <a:avLst/>
          </a:prstGeom>
          <a:solidFill>
            <a:srgbClr val="41B3D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lvl="0"/>
            <a:endParaRPr lang="en-US" sz="1600" b="1" dirty="0">
              <a:solidFill>
                <a:schemeClr val="tx1"/>
              </a:solidFill>
            </a:endParaRPr>
          </a:p>
        </p:txBody>
      </p:sp>
      <p:sp>
        <p:nvSpPr>
          <p:cNvPr id="21" name="Text Placeholder 3"/>
          <p:cNvSpPr>
            <a:spLocks noGrp="1"/>
          </p:cNvSpPr>
          <p:nvPr>
            <p:ph type="body" sz="quarter" idx="13" hasCustomPrompt="1"/>
          </p:nvPr>
        </p:nvSpPr>
        <p:spPr>
          <a:xfrm>
            <a:off x="1939649" y="2864337"/>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2" name="Picture Placeholder 8"/>
          <p:cNvSpPr>
            <a:spLocks noGrp="1"/>
          </p:cNvSpPr>
          <p:nvPr>
            <p:ph type="pic" sz="quarter" idx="17" hasCustomPrompt="1"/>
          </p:nvPr>
        </p:nvSpPr>
        <p:spPr>
          <a:xfrm>
            <a:off x="1936035" y="1377536"/>
            <a:ext cx="1409700" cy="1403350"/>
          </a:xfrm>
          <a:solidFill>
            <a:srgbClr val="6DC2E9"/>
          </a:solidFill>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
        <p:nvSpPr>
          <p:cNvPr id="25" name="Text Placeholder 3"/>
          <p:cNvSpPr>
            <a:spLocks noGrp="1"/>
          </p:cNvSpPr>
          <p:nvPr>
            <p:ph type="body" sz="quarter" idx="19" hasCustomPrompt="1"/>
          </p:nvPr>
        </p:nvSpPr>
        <p:spPr>
          <a:xfrm>
            <a:off x="7259399" y="1381949"/>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6" name="Text Placeholder 3"/>
          <p:cNvSpPr>
            <a:spLocks noGrp="1"/>
          </p:cNvSpPr>
          <p:nvPr>
            <p:ph type="body" sz="quarter" idx="20" hasCustomPrompt="1"/>
          </p:nvPr>
        </p:nvSpPr>
        <p:spPr>
          <a:xfrm>
            <a:off x="7259399" y="2862815"/>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7" name="Text Placeholder 3"/>
          <p:cNvSpPr>
            <a:spLocks noGrp="1"/>
          </p:cNvSpPr>
          <p:nvPr>
            <p:ph type="body" sz="quarter" idx="21" hasCustomPrompt="1"/>
          </p:nvPr>
        </p:nvSpPr>
        <p:spPr>
          <a:xfrm>
            <a:off x="455204" y="1376013"/>
            <a:ext cx="1403350" cy="2894914"/>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9"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332404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33496942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tro template 6">
    <p:spTree>
      <p:nvGrpSpPr>
        <p:cNvPr id="1" name=""/>
        <p:cNvGrpSpPr/>
        <p:nvPr/>
      </p:nvGrpSpPr>
      <p:grpSpPr>
        <a:xfrm>
          <a:off x="0" y="0"/>
          <a:ext cx="0" cy="0"/>
          <a:chOff x="0" y="0"/>
          <a:chExt cx="0" cy="0"/>
        </a:xfrm>
      </p:grpSpPr>
      <p:sp>
        <p:nvSpPr>
          <p:cNvPr id="20" name="Picture Placeholder 10"/>
          <p:cNvSpPr>
            <a:spLocks noGrp="1"/>
          </p:cNvSpPr>
          <p:nvPr>
            <p:ph type="pic" sz="quarter" idx="18" hasCustomPrompt="1"/>
          </p:nvPr>
        </p:nvSpPr>
        <p:spPr>
          <a:xfrm>
            <a:off x="3430805" y="1375154"/>
            <a:ext cx="3742728" cy="2893392"/>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3" name="Rectangle 12"/>
          <p:cNvSpPr/>
          <p:nvPr userDrawn="1"/>
        </p:nvSpPr>
        <p:spPr bwMode="auto">
          <a:xfrm>
            <a:off x="7253403" y="1391509"/>
            <a:ext cx="1409346" cy="139261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4" name="Rectangle 13"/>
          <p:cNvSpPr/>
          <p:nvPr userDrawn="1"/>
        </p:nvSpPr>
        <p:spPr bwMode="auto">
          <a:xfrm>
            <a:off x="7253403" y="2864338"/>
            <a:ext cx="1409346" cy="1407138"/>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defTabSz="685666" fontAlgn="base">
              <a:spcBef>
                <a:spcPct val="0"/>
              </a:spcBef>
              <a:spcAft>
                <a:spcPct val="0"/>
              </a:spcAft>
            </a:pPr>
            <a:endPar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userDrawn="1"/>
        </p:nvSpPr>
        <p:spPr bwMode="auto">
          <a:xfrm>
            <a:off x="449292" y="1377536"/>
            <a:ext cx="1409346" cy="28933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solidFill>
                <a:schemeClr val="bg1"/>
              </a:solidFill>
              <a:latin typeface="Segoe UI" pitchFamily="34" charset="0"/>
              <a:ea typeface="Segoe UI" pitchFamily="34" charset="0"/>
              <a:cs typeface="Segoe UI" pitchFamily="34" charset="0"/>
            </a:endParaRPr>
          </a:p>
        </p:txBody>
      </p:sp>
      <p:sp>
        <p:nvSpPr>
          <p:cNvPr id="16" name="Rectangle 15"/>
          <p:cNvSpPr/>
          <p:nvPr userDrawn="1"/>
        </p:nvSpPr>
        <p:spPr bwMode="auto">
          <a:xfrm>
            <a:off x="1936035" y="2864338"/>
            <a:ext cx="1409346" cy="140658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7" name="Rectangle 16"/>
          <p:cNvSpPr/>
          <p:nvPr userDrawn="1"/>
        </p:nvSpPr>
        <p:spPr bwMode="auto">
          <a:xfrm>
            <a:off x="1936033" y="1377536"/>
            <a:ext cx="1409346" cy="1406589"/>
          </a:xfrm>
          <a:prstGeom prst="rect">
            <a:avLst/>
          </a:prstGeom>
          <a:solidFill>
            <a:srgbClr val="41B3D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lvl="0"/>
            <a:endParaRPr lang="en-US" sz="1600" b="1" dirty="0">
              <a:solidFill>
                <a:schemeClr val="tx1"/>
              </a:solidFill>
            </a:endParaRPr>
          </a:p>
        </p:txBody>
      </p:sp>
      <p:sp>
        <p:nvSpPr>
          <p:cNvPr id="21" name="Text Placeholder 3"/>
          <p:cNvSpPr>
            <a:spLocks noGrp="1"/>
          </p:cNvSpPr>
          <p:nvPr>
            <p:ph type="body" sz="quarter" idx="13" hasCustomPrompt="1"/>
          </p:nvPr>
        </p:nvSpPr>
        <p:spPr>
          <a:xfrm>
            <a:off x="1939649" y="2864337"/>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2" name="Picture Placeholder 8"/>
          <p:cNvSpPr>
            <a:spLocks noGrp="1"/>
          </p:cNvSpPr>
          <p:nvPr>
            <p:ph type="pic" sz="quarter" idx="17" hasCustomPrompt="1"/>
          </p:nvPr>
        </p:nvSpPr>
        <p:spPr>
          <a:xfrm>
            <a:off x="1936035" y="1377536"/>
            <a:ext cx="1409700" cy="1403350"/>
          </a:xfrm>
          <a:solidFill>
            <a:srgbClr val="6DC2E9"/>
          </a:solidFill>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
        <p:nvSpPr>
          <p:cNvPr id="25" name="Text Placeholder 3"/>
          <p:cNvSpPr>
            <a:spLocks noGrp="1"/>
          </p:cNvSpPr>
          <p:nvPr>
            <p:ph type="body" sz="quarter" idx="19" hasCustomPrompt="1"/>
          </p:nvPr>
        </p:nvSpPr>
        <p:spPr>
          <a:xfrm>
            <a:off x="7259399" y="1381949"/>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6" name="Text Placeholder 3"/>
          <p:cNvSpPr>
            <a:spLocks noGrp="1"/>
          </p:cNvSpPr>
          <p:nvPr>
            <p:ph type="body" sz="quarter" idx="20" hasCustomPrompt="1"/>
          </p:nvPr>
        </p:nvSpPr>
        <p:spPr>
          <a:xfrm>
            <a:off x="7259399" y="2862815"/>
            <a:ext cx="1403350"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7" name="Text Placeholder 3"/>
          <p:cNvSpPr>
            <a:spLocks noGrp="1"/>
          </p:cNvSpPr>
          <p:nvPr>
            <p:ph type="body" sz="quarter" idx="21" hasCustomPrompt="1"/>
          </p:nvPr>
        </p:nvSpPr>
        <p:spPr>
          <a:xfrm>
            <a:off x="455204" y="1376013"/>
            <a:ext cx="1403350" cy="2894914"/>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8"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2554224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tro template 7">
    <p:spTree>
      <p:nvGrpSpPr>
        <p:cNvPr id="1" name=""/>
        <p:cNvGrpSpPr/>
        <p:nvPr/>
      </p:nvGrpSpPr>
      <p:grpSpPr>
        <a:xfrm>
          <a:off x="0" y="0"/>
          <a:ext cx="0" cy="0"/>
          <a:chOff x="0" y="0"/>
          <a:chExt cx="0" cy="0"/>
        </a:xfrm>
      </p:grpSpPr>
      <p:sp>
        <p:nvSpPr>
          <p:cNvPr id="18" name="Picture Placeholder 10"/>
          <p:cNvSpPr>
            <a:spLocks noGrp="1"/>
          </p:cNvSpPr>
          <p:nvPr>
            <p:ph type="pic" sz="quarter" idx="18" hasCustomPrompt="1"/>
          </p:nvPr>
        </p:nvSpPr>
        <p:spPr>
          <a:xfrm>
            <a:off x="1951517" y="1392437"/>
            <a:ext cx="4286250" cy="2853734"/>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0" name="Rectangle 9"/>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bwMode="auto">
          <a:xfrm>
            <a:off x="468045" y="1392437"/>
            <a:ext cx="1409346" cy="1391688"/>
          </a:xfrm>
          <a:prstGeom prst="rect">
            <a:avLst/>
          </a:prstGeom>
          <a:solidFill>
            <a:srgbClr val="41B3D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lvl="0"/>
            <a:endParaRPr lang="en-US" sz="1500" b="1" dirty="0">
              <a:solidFill>
                <a:schemeClr val="tx1"/>
              </a:solidFill>
              <a:latin typeface="Segoe UI" pitchFamily="34" charset="0"/>
              <a:ea typeface="Segoe UI" pitchFamily="34" charset="0"/>
              <a:cs typeface="Segoe UI" pitchFamily="34" charset="0"/>
            </a:endParaRPr>
          </a:p>
        </p:txBody>
      </p:sp>
      <p:sp>
        <p:nvSpPr>
          <p:cNvPr id="14" name="Rectangle 13"/>
          <p:cNvSpPr/>
          <p:nvPr userDrawn="1"/>
        </p:nvSpPr>
        <p:spPr bwMode="auto">
          <a:xfrm>
            <a:off x="468047" y="2854814"/>
            <a:ext cx="1409346" cy="139437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rgbClr val="FFFFFF"/>
              </a:solidFill>
              <a:latin typeface="Segoe UI" pitchFamily="34" charset="0"/>
              <a:ea typeface="Segoe UI" pitchFamily="34" charset="0"/>
              <a:cs typeface="Segoe UI" pitchFamily="34" charset="0"/>
            </a:endParaRPr>
          </a:p>
        </p:txBody>
      </p:sp>
      <p:sp>
        <p:nvSpPr>
          <p:cNvPr id="17" name="Rectangle 16"/>
          <p:cNvSpPr/>
          <p:nvPr userDrawn="1"/>
        </p:nvSpPr>
        <p:spPr bwMode="auto">
          <a:xfrm>
            <a:off x="6321103" y="1392437"/>
            <a:ext cx="2374900" cy="285675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marL="0" marR="0" lvl="0" indent="0" defTabSz="685666" rtl="0" eaLnBrk="1" fontAlgn="base" latinLnBrk="0" hangingPunct="1">
              <a:lnSpc>
                <a:spcPct val="100000"/>
              </a:lnSpc>
              <a:spcBef>
                <a:spcPct val="0"/>
              </a:spcBef>
              <a:spcAft>
                <a:spcPct val="0"/>
              </a:spcAft>
              <a:buClrTx/>
              <a:buSzTx/>
              <a:buFontTx/>
              <a:buNone/>
              <a:tabLst/>
              <a:defRPr/>
            </a:pPr>
            <a:endPar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Text Placeholder 3"/>
          <p:cNvSpPr>
            <a:spLocks noGrp="1"/>
          </p:cNvSpPr>
          <p:nvPr>
            <p:ph type="body" sz="quarter" idx="13" hasCustomPrompt="1"/>
          </p:nvPr>
        </p:nvSpPr>
        <p:spPr>
          <a:xfrm>
            <a:off x="465532" y="2854814"/>
            <a:ext cx="1403350" cy="1395208"/>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0" name="Picture Placeholder 8"/>
          <p:cNvSpPr>
            <a:spLocks noGrp="1"/>
          </p:cNvSpPr>
          <p:nvPr>
            <p:ph type="pic" sz="quarter" idx="17" hasCustomPrompt="1"/>
          </p:nvPr>
        </p:nvSpPr>
        <p:spPr>
          <a:xfrm>
            <a:off x="467691" y="1392437"/>
            <a:ext cx="1409700" cy="1391688"/>
          </a:xfrm>
          <a:solidFill>
            <a:srgbClr val="6DC2E9"/>
          </a:solidFill>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
        <p:nvSpPr>
          <p:cNvPr id="21" name="Text Placeholder 3"/>
          <p:cNvSpPr>
            <a:spLocks noGrp="1"/>
          </p:cNvSpPr>
          <p:nvPr>
            <p:ph type="body" sz="quarter" idx="19" hasCustomPrompt="1"/>
          </p:nvPr>
        </p:nvSpPr>
        <p:spPr>
          <a:xfrm>
            <a:off x="6321103" y="1392437"/>
            <a:ext cx="2374900" cy="2854864"/>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5"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3324044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tro template 8">
    <p:spTree>
      <p:nvGrpSpPr>
        <p:cNvPr id="1" name=""/>
        <p:cNvGrpSpPr/>
        <p:nvPr/>
      </p:nvGrpSpPr>
      <p:grpSpPr>
        <a:xfrm>
          <a:off x="0" y="0"/>
          <a:ext cx="0" cy="0"/>
          <a:chOff x="0" y="0"/>
          <a:chExt cx="0" cy="0"/>
        </a:xfrm>
      </p:grpSpPr>
      <p:sp>
        <p:nvSpPr>
          <p:cNvPr id="18" name="Picture Placeholder 10"/>
          <p:cNvSpPr>
            <a:spLocks noGrp="1"/>
          </p:cNvSpPr>
          <p:nvPr>
            <p:ph type="pic" sz="quarter" idx="18" hasCustomPrompt="1"/>
          </p:nvPr>
        </p:nvSpPr>
        <p:spPr>
          <a:xfrm>
            <a:off x="1951517" y="1392437"/>
            <a:ext cx="4286250" cy="2853734"/>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3" name="Rectangle 12"/>
          <p:cNvSpPr/>
          <p:nvPr userDrawn="1"/>
        </p:nvSpPr>
        <p:spPr bwMode="auto">
          <a:xfrm>
            <a:off x="468045" y="1392437"/>
            <a:ext cx="1409346" cy="1391688"/>
          </a:xfrm>
          <a:prstGeom prst="rect">
            <a:avLst/>
          </a:prstGeom>
          <a:solidFill>
            <a:srgbClr val="41B3D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lvl="0"/>
            <a:endParaRPr lang="en-US" sz="1500" b="1" dirty="0">
              <a:solidFill>
                <a:schemeClr val="tx1"/>
              </a:solidFill>
              <a:latin typeface="Segoe UI" pitchFamily="34" charset="0"/>
              <a:ea typeface="Segoe UI" pitchFamily="34" charset="0"/>
              <a:cs typeface="Segoe UI" pitchFamily="34" charset="0"/>
            </a:endParaRPr>
          </a:p>
        </p:txBody>
      </p:sp>
      <p:sp>
        <p:nvSpPr>
          <p:cNvPr id="14" name="Rectangle 13"/>
          <p:cNvSpPr/>
          <p:nvPr userDrawn="1"/>
        </p:nvSpPr>
        <p:spPr bwMode="auto">
          <a:xfrm>
            <a:off x="468047" y="2854814"/>
            <a:ext cx="1409346" cy="139437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rgbClr val="FFFFFF"/>
              </a:solidFill>
              <a:latin typeface="Segoe UI" pitchFamily="34" charset="0"/>
              <a:ea typeface="Segoe UI" pitchFamily="34" charset="0"/>
              <a:cs typeface="Segoe UI" pitchFamily="34" charset="0"/>
            </a:endParaRPr>
          </a:p>
        </p:txBody>
      </p:sp>
      <p:sp>
        <p:nvSpPr>
          <p:cNvPr id="17" name="Rectangle 16"/>
          <p:cNvSpPr/>
          <p:nvPr userDrawn="1"/>
        </p:nvSpPr>
        <p:spPr bwMode="auto">
          <a:xfrm>
            <a:off x="6321103" y="1392437"/>
            <a:ext cx="2374900" cy="285675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marL="0" marR="0" lvl="0" indent="0" defTabSz="685666" rtl="0" eaLnBrk="1" fontAlgn="base" latinLnBrk="0" hangingPunct="1">
              <a:lnSpc>
                <a:spcPct val="100000"/>
              </a:lnSpc>
              <a:spcBef>
                <a:spcPct val="0"/>
              </a:spcBef>
              <a:spcAft>
                <a:spcPct val="0"/>
              </a:spcAft>
              <a:buClrTx/>
              <a:buSzTx/>
              <a:buFontTx/>
              <a:buNone/>
              <a:tabLst/>
              <a:defRPr/>
            </a:pPr>
            <a:endPar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Text Placeholder 3"/>
          <p:cNvSpPr>
            <a:spLocks noGrp="1"/>
          </p:cNvSpPr>
          <p:nvPr>
            <p:ph type="body" sz="quarter" idx="13" hasCustomPrompt="1"/>
          </p:nvPr>
        </p:nvSpPr>
        <p:spPr>
          <a:xfrm>
            <a:off x="465532" y="2854814"/>
            <a:ext cx="1403350" cy="1395208"/>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0" name="Picture Placeholder 8"/>
          <p:cNvSpPr>
            <a:spLocks noGrp="1"/>
          </p:cNvSpPr>
          <p:nvPr>
            <p:ph type="pic" sz="quarter" idx="17" hasCustomPrompt="1"/>
          </p:nvPr>
        </p:nvSpPr>
        <p:spPr>
          <a:xfrm>
            <a:off x="467691" y="1392437"/>
            <a:ext cx="1409700" cy="1391688"/>
          </a:xfrm>
          <a:solidFill>
            <a:srgbClr val="6DC2E9"/>
          </a:solidFill>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
        <p:nvSpPr>
          <p:cNvPr id="21" name="Text Placeholder 3"/>
          <p:cNvSpPr>
            <a:spLocks noGrp="1"/>
          </p:cNvSpPr>
          <p:nvPr>
            <p:ph type="body" sz="quarter" idx="19" hasCustomPrompt="1"/>
          </p:nvPr>
        </p:nvSpPr>
        <p:spPr>
          <a:xfrm>
            <a:off x="6321103" y="1392437"/>
            <a:ext cx="2374900" cy="2854864"/>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6"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15391874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tro template 9">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0" name="Rectangle 9"/>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bwMode="auto">
          <a:xfrm>
            <a:off x="468045" y="1392437"/>
            <a:ext cx="1409346" cy="1391688"/>
          </a:xfrm>
          <a:prstGeom prst="rect">
            <a:avLst/>
          </a:prstGeom>
          <a:solidFill>
            <a:srgbClr val="6DC2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lvl="0" algn="ctr"/>
            <a:endParaRPr lang="en-US" sz="9900" dirty="0">
              <a:solidFill>
                <a:schemeClr val="bg1"/>
              </a:solidFill>
              <a:latin typeface="Segoe UI" pitchFamily="34" charset="0"/>
              <a:ea typeface="Segoe UI" pitchFamily="34" charset="0"/>
              <a:cs typeface="Segoe UI" pitchFamily="34" charset="0"/>
            </a:endParaRPr>
          </a:p>
        </p:txBody>
      </p:sp>
      <p:sp>
        <p:nvSpPr>
          <p:cNvPr id="14" name="Rectangle 13"/>
          <p:cNvSpPr/>
          <p:nvPr userDrawn="1"/>
        </p:nvSpPr>
        <p:spPr bwMode="auto">
          <a:xfrm>
            <a:off x="468047" y="2854813"/>
            <a:ext cx="1409346" cy="1403001"/>
          </a:xfrm>
          <a:prstGeom prst="rect">
            <a:avLst/>
          </a:prstGeom>
          <a:solidFill>
            <a:srgbClr val="0052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algn="ctr" defTabSz="685666" fontAlgn="base">
              <a:spcBef>
                <a:spcPct val="0"/>
              </a:spcBef>
              <a:spcAft>
                <a:spcPct val="0"/>
              </a:spcAft>
            </a:pPr>
            <a:endParaRPr lang="en-US" sz="1600" spc="-38" dirty="0">
              <a:solidFill>
                <a:srgbClr val="FFFFFF"/>
              </a:solidFill>
              <a:latin typeface="Segoe UI" pitchFamily="34" charset="0"/>
              <a:ea typeface="Segoe UI" pitchFamily="34" charset="0"/>
              <a:cs typeface="Segoe UI" pitchFamily="34" charset="0"/>
            </a:endParaRPr>
          </a:p>
        </p:txBody>
      </p:sp>
      <p:sp>
        <p:nvSpPr>
          <p:cNvPr id="15" name="Rectangle 14"/>
          <p:cNvSpPr/>
          <p:nvPr userDrawn="1"/>
        </p:nvSpPr>
        <p:spPr bwMode="auto">
          <a:xfrm>
            <a:off x="1959164" y="1401062"/>
            <a:ext cx="6728214" cy="2856753"/>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marL="0" marR="0" lvl="0" indent="0" defTabSz="685666" rtl="0" eaLnBrk="1" fontAlgn="base" latinLnBrk="0" hangingPunct="1">
              <a:lnSpc>
                <a:spcPct val="100000"/>
              </a:lnSpc>
              <a:spcBef>
                <a:spcPct val="0"/>
              </a:spcBef>
              <a:spcAft>
                <a:spcPct val="0"/>
              </a:spcAft>
              <a:buClr>
                <a:srgbClr val="41B3DC"/>
              </a:buClr>
              <a:buSzTx/>
              <a:buFont typeface="Arial" pitchFamily="34" charset="0"/>
              <a:buNone/>
              <a:tabLst/>
              <a:defRPr/>
            </a:pPr>
            <a:endPar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Text Placeholder 3"/>
          <p:cNvSpPr>
            <a:spLocks noGrp="1"/>
          </p:cNvSpPr>
          <p:nvPr>
            <p:ph type="body" sz="quarter" idx="13" hasCustomPrompt="1"/>
          </p:nvPr>
        </p:nvSpPr>
        <p:spPr>
          <a:xfrm>
            <a:off x="468045" y="1389386"/>
            <a:ext cx="1403350" cy="1394376"/>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8" name="Picture Placeholder 8"/>
          <p:cNvSpPr>
            <a:spLocks noGrp="1"/>
          </p:cNvSpPr>
          <p:nvPr>
            <p:ph type="pic" sz="quarter" idx="17" hasCustomPrompt="1"/>
          </p:nvPr>
        </p:nvSpPr>
        <p:spPr>
          <a:xfrm>
            <a:off x="468048" y="2853537"/>
            <a:ext cx="1409345" cy="1404277"/>
          </a:xfrm>
          <a:solidFill>
            <a:srgbClr val="0072C6"/>
          </a:solidFill>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
        <p:nvSpPr>
          <p:cNvPr id="19" name="Text Placeholder 3"/>
          <p:cNvSpPr>
            <a:spLocks noGrp="1"/>
          </p:cNvSpPr>
          <p:nvPr>
            <p:ph type="body" sz="quarter" idx="18" hasCustomPrompt="1"/>
          </p:nvPr>
        </p:nvSpPr>
        <p:spPr>
          <a:xfrm>
            <a:off x="1959164" y="1401062"/>
            <a:ext cx="6728214" cy="2848128"/>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6"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3324044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tro template 10">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3" name="Rectangle 12"/>
          <p:cNvSpPr/>
          <p:nvPr userDrawn="1"/>
        </p:nvSpPr>
        <p:spPr bwMode="auto">
          <a:xfrm>
            <a:off x="468045" y="1392437"/>
            <a:ext cx="1409346" cy="1391688"/>
          </a:xfrm>
          <a:prstGeom prst="rect">
            <a:avLst/>
          </a:prstGeom>
          <a:solidFill>
            <a:srgbClr val="6DC2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lvl="0" algn="ctr"/>
            <a:endParaRPr lang="en-US" sz="9900" dirty="0">
              <a:solidFill>
                <a:schemeClr val="bg1"/>
              </a:solidFill>
              <a:latin typeface="Segoe UI" pitchFamily="34" charset="0"/>
              <a:ea typeface="Segoe UI" pitchFamily="34" charset="0"/>
              <a:cs typeface="Segoe UI" pitchFamily="34" charset="0"/>
            </a:endParaRPr>
          </a:p>
        </p:txBody>
      </p:sp>
      <p:sp>
        <p:nvSpPr>
          <p:cNvPr id="14" name="Rectangle 13"/>
          <p:cNvSpPr/>
          <p:nvPr userDrawn="1"/>
        </p:nvSpPr>
        <p:spPr bwMode="auto">
          <a:xfrm>
            <a:off x="468047" y="2854814"/>
            <a:ext cx="1409346" cy="1392115"/>
          </a:xfrm>
          <a:prstGeom prst="rect">
            <a:avLst/>
          </a:prstGeom>
          <a:solidFill>
            <a:srgbClr val="0052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algn="ctr" defTabSz="685666" fontAlgn="base">
              <a:spcBef>
                <a:spcPct val="0"/>
              </a:spcBef>
              <a:spcAft>
                <a:spcPct val="0"/>
              </a:spcAft>
            </a:pPr>
            <a:endParaRPr lang="en-US" sz="1600" spc="-38" dirty="0">
              <a:solidFill>
                <a:srgbClr val="FFFFFF"/>
              </a:solidFill>
              <a:latin typeface="Segoe UI" pitchFamily="34" charset="0"/>
              <a:ea typeface="Segoe UI" pitchFamily="34" charset="0"/>
              <a:cs typeface="Segoe UI" pitchFamily="34" charset="0"/>
            </a:endParaRPr>
          </a:p>
        </p:txBody>
      </p:sp>
      <p:sp>
        <p:nvSpPr>
          <p:cNvPr id="15" name="Rectangle 14"/>
          <p:cNvSpPr/>
          <p:nvPr userDrawn="1"/>
        </p:nvSpPr>
        <p:spPr bwMode="auto">
          <a:xfrm>
            <a:off x="1959164" y="1390176"/>
            <a:ext cx="6728214" cy="2856753"/>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marL="0" marR="0" lvl="0" indent="0" defTabSz="685666" rtl="0" eaLnBrk="1" fontAlgn="base" latinLnBrk="0" hangingPunct="1">
              <a:lnSpc>
                <a:spcPct val="100000"/>
              </a:lnSpc>
              <a:spcBef>
                <a:spcPct val="0"/>
              </a:spcBef>
              <a:spcAft>
                <a:spcPct val="0"/>
              </a:spcAft>
              <a:buClr>
                <a:srgbClr val="41B3DC"/>
              </a:buClr>
              <a:buSzTx/>
              <a:buFont typeface="Arial" pitchFamily="34" charset="0"/>
              <a:buNone/>
              <a:tabLst/>
              <a:defRPr/>
            </a:pPr>
            <a:endPar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Text Placeholder 3"/>
          <p:cNvSpPr>
            <a:spLocks noGrp="1"/>
          </p:cNvSpPr>
          <p:nvPr>
            <p:ph type="body" sz="quarter" idx="13" hasCustomPrompt="1"/>
          </p:nvPr>
        </p:nvSpPr>
        <p:spPr>
          <a:xfrm>
            <a:off x="468045" y="1390175"/>
            <a:ext cx="1403350" cy="1393950"/>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8" name="Picture Placeholder 8"/>
          <p:cNvSpPr>
            <a:spLocks noGrp="1"/>
          </p:cNvSpPr>
          <p:nvPr>
            <p:ph type="pic" sz="quarter" idx="17" hasCustomPrompt="1"/>
          </p:nvPr>
        </p:nvSpPr>
        <p:spPr>
          <a:xfrm>
            <a:off x="468045" y="2854813"/>
            <a:ext cx="1409345" cy="1392115"/>
          </a:xfrm>
          <a:solidFill>
            <a:srgbClr val="0072C6"/>
          </a:solidFill>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
        <p:nvSpPr>
          <p:cNvPr id="19" name="Text Placeholder 3"/>
          <p:cNvSpPr>
            <a:spLocks noGrp="1"/>
          </p:cNvSpPr>
          <p:nvPr>
            <p:ph type="body" sz="quarter" idx="18" hasCustomPrompt="1"/>
          </p:nvPr>
        </p:nvSpPr>
        <p:spPr>
          <a:xfrm>
            <a:off x="1959164" y="1401062"/>
            <a:ext cx="6728214" cy="2848128"/>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2"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24329521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tro template 11">
    <p:spTree>
      <p:nvGrpSpPr>
        <p:cNvPr id="1" name=""/>
        <p:cNvGrpSpPr/>
        <p:nvPr/>
      </p:nvGrpSpPr>
      <p:grpSpPr>
        <a:xfrm>
          <a:off x="0" y="0"/>
          <a:ext cx="0" cy="0"/>
          <a:chOff x="0" y="0"/>
          <a:chExt cx="0" cy="0"/>
        </a:xfrm>
      </p:grpSpPr>
      <p:sp>
        <p:nvSpPr>
          <p:cNvPr id="20" name="Picture Placeholder 10"/>
          <p:cNvSpPr>
            <a:spLocks noGrp="1"/>
          </p:cNvSpPr>
          <p:nvPr>
            <p:ph type="pic" sz="quarter" idx="18" hasCustomPrompt="1"/>
          </p:nvPr>
        </p:nvSpPr>
        <p:spPr>
          <a:xfrm>
            <a:off x="3449881" y="1372849"/>
            <a:ext cx="2447925" cy="2889250"/>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0" name="Rectangle 9"/>
          <p:cNvSpPr/>
          <p:nvPr userDrawn="1"/>
        </p:nvSpPr>
        <p:spPr>
          <a:xfrm>
            <a:off x="450442" y="0"/>
            <a:ext cx="8693558" cy="602226"/>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1"/>
            <a:ext cx="394664" cy="602603"/>
          </a:xfrm>
          <a:prstGeom prst="rect">
            <a:avLst/>
          </a:pr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bwMode="auto">
          <a:xfrm>
            <a:off x="6007100" y="1371600"/>
            <a:ext cx="2661894" cy="140574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latin typeface="Segoe UI" pitchFamily="34" charset="0"/>
              <a:ea typeface="Segoe UI" pitchFamily="34" charset="0"/>
              <a:cs typeface="Segoe UI" pitchFamily="34" charset="0"/>
            </a:endParaRPr>
          </a:p>
        </p:txBody>
      </p:sp>
      <p:sp>
        <p:nvSpPr>
          <p:cNvPr id="14" name="Rectangle 13"/>
          <p:cNvSpPr/>
          <p:nvPr userDrawn="1"/>
        </p:nvSpPr>
        <p:spPr bwMode="auto">
          <a:xfrm>
            <a:off x="449292" y="1371600"/>
            <a:ext cx="2894936" cy="140574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solidFill>
                <a:srgbClr val="FFFFFF"/>
              </a:solidFill>
              <a:latin typeface="Segoe UI" pitchFamily="34" charset="0"/>
              <a:ea typeface="Segoe UI" pitchFamily="34" charset="0"/>
              <a:cs typeface="Segoe UI" pitchFamily="34" charset="0"/>
            </a:endParaRPr>
          </a:p>
        </p:txBody>
      </p:sp>
      <p:sp>
        <p:nvSpPr>
          <p:cNvPr id="15" name="Rectangle 14"/>
          <p:cNvSpPr/>
          <p:nvPr userDrawn="1"/>
        </p:nvSpPr>
        <p:spPr bwMode="auto">
          <a:xfrm>
            <a:off x="449292" y="2864339"/>
            <a:ext cx="1409346" cy="1402862"/>
          </a:xfrm>
          <a:prstGeom prst="rect">
            <a:avLst/>
          </a:prstGeom>
          <a:solidFill>
            <a:srgbClr val="6DC2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defTabSz="685666" fontAlgn="base">
              <a:spcBef>
                <a:spcPct val="0"/>
              </a:spcBef>
              <a:spcAft>
                <a:spcPct val="0"/>
              </a:spcAft>
            </a:pPr>
            <a:endParaRPr lang="en-US" sz="1600" spc="-38" dirty="0">
              <a:solidFill>
                <a:srgbClr val="FFFFFF"/>
              </a:solidFill>
              <a:latin typeface="Segoe UI" pitchFamily="34" charset="0"/>
              <a:ea typeface="Segoe UI" pitchFamily="34" charset="0"/>
              <a:cs typeface="Segoe UI" pitchFamily="34" charset="0"/>
            </a:endParaRPr>
          </a:p>
        </p:txBody>
      </p:sp>
      <p:sp>
        <p:nvSpPr>
          <p:cNvPr id="16" name="Rectangle 15"/>
          <p:cNvSpPr/>
          <p:nvPr userDrawn="1"/>
        </p:nvSpPr>
        <p:spPr bwMode="auto">
          <a:xfrm>
            <a:off x="1936035" y="2864339"/>
            <a:ext cx="1409346" cy="140286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7" name="Rectangle 16"/>
          <p:cNvSpPr/>
          <p:nvPr userDrawn="1"/>
        </p:nvSpPr>
        <p:spPr bwMode="auto">
          <a:xfrm>
            <a:off x="6007100" y="2864339"/>
            <a:ext cx="2661894" cy="140286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latin typeface="Segoe UI" pitchFamily="34" charset="0"/>
              <a:ea typeface="Segoe UI" pitchFamily="34" charset="0"/>
              <a:cs typeface="Segoe UI" pitchFamily="34" charset="0"/>
            </a:endParaRPr>
          </a:p>
        </p:txBody>
      </p:sp>
      <p:sp>
        <p:nvSpPr>
          <p:cNvPr id="21" name="Text Placeholder 3"/>
          <p:cNvSpPr>
            <a:spLocks noGrp="1"/>
          </p:cNvSpPr>
          <p:nvPr>
            <p:ph type="body" sz="quarter" idx="13" hasCustomPrompt="1"/>
          </p:nvPr>
        </p:nvSpPr>
        <p:spPr>
          <a:xfrm>
            <a:off x="449292" y="1369232"/>
            <a:ext cx="2894936"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2" name="Picture Placeholder 8"/>
          <p:cNvSpPr>
            <a:spLocks noGrp="1"/>
          </p:cNvSpPr>
          <p:nvPr>
            <p:ph type="pic" sz="quarter" idx="17" hasCustomPrompt="1"/>
          </p:nvPr>
        </p:nvSpPr>
        <p:spPr>
          <a:xfrm>
            <a:off x="448938" y="2863850"/>
            <a:ext cx="1409700" cy="1403350"/>
          </a:xfrm>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
        <p:nvSpPr>
          <p:cNvPr id="23" name="Text Placeholder 3"/>
          <p:cNvSpPr>
            <a:spLocks noGrp="1"/>
          </p:cNvSpPr>
          <p:nvPr>
            <p:ph type="body" sz="quarter" idx="19" hasCustomPrompt="1"/>
          </p:nvPr>
        </p:nvSpPr>
        <p:spPr>
          <a:xfrm>
            <a:off x="6007100" y="1369232"/>
            <a:ext cx="2661894"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4" name="Text Placeholder 3"/>
          <p:cNvSpPr>
            <a:spLocks noGrp="1"/>
          </p:cNvSpPr>
          <p:nvPr>
            <p:ph type="body" sz="quarter" idx="20" hasCustomPrompt="1"/>
          </p:nvPr>
        </p:nvSpPr>
        <p:spPr>
          <a:xfrm>
            <a:off x="6007100" y="2864339"/>
            <a:ext cx="2661894"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5" name="Text Placeholder 3"/>
          <p:cNvSpPr>
            <a:spLocks noGrp="1"/>
          </p:cNvSpPr>
          <p:nvPr>
            <p:ph type="body" sz="quarter" idx="21" hasCustomPrompt="1"/>
          </p:nvPr>
        </p:nvSpPr>
        <p:spPr>
          <a:xfrm>
            <a:off x="1936035" y="2864339"/>
            <a:ext cx="1408193"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9" name="Title 1"/>
          <p:cNvSpPr>
            <a:spLocks noGrp="1"/>
          </p:cNvSpPr>
          <p:nvPr>
            <p:ph type="title" hasCustomPrompt="1"/>
          </p:nvPr>
        </p:nvSpPr>
        <p:spPr>
          <a:xfrm>
            <a:off x="451879" y="1"/>
            <a:ext cx="8692121" cy="602604"/>
          </a:xfrm>
        </p:spPr>
        <p:txBody>
          <a:bodyPr lIns="182880" tIns="0" rIns="182880" anchor="ctr" anchorCtr="0">
            <a:noAutofit/>
          </a:bodyPr>
          <a:lstStyle>
            <a:lvl1pPr algn="l">
              <a:defRPr sz="2800" b="0" cap="none">
                <a:solidFill>
                  <a:schemeClr val="bg1"/>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3166529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tro template 12">
    <p:spTree>
      <p:nvGrpSpPr>
        <p:cNvPr id="1" name=""/>
        <p:cNvGrpSpPr/>
        <p:nvPr/>
      </p:nvGrpSpPr>
      <p:grpSpPr>
        <a:xfrm>
          <a:off x="0" y="0"/>
          <a:ext cx="0" cy="0"/>
          <a:chOff x="0" y="0"/>
          <a:chExt cx="0" cy="0"/>
        </a:xfrm>
      </p:grpSpPr>
      <p:sp>
        <p:nvSpPr>
          <p:cNvPr id="20" name="Picture Placeholder 10"/>
          <p:cNvSpPr>
            <a:spLocks noGrp="1"/>
          </p:cNvSpPr>
          <p:nvPr>
            <p:ph type="pic" sz="quarter" idx="18" hasCustomPrompt="1"/>
          </p:nvPr>
        </p:nvSpPr>
        <p:spPr>
          <a:xfrm>
            <a:off x="3449881" y="1372849"/>
            <a:ext cx="2447925" cy="2889250"/>
          </a:xfrm>
        </p:spPr>
        <p:txBody>
          <a:bodyPr>
            <a:normAutofit/>
          </a:bodyPr>
          <a:lstStyle>
            <a:lvl1pPr marL="0" indent="0">
              <a:buNone/>
              <a:defRPr lang="en-US" sz="1800" b="0" kern="1200" baseline="0" dirty="0">
                <a:solidFill>
                  <a:schemeClr val="tx1"/>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Photo</a:t>
            </a:r>
          </a:p>
        </p:txBody>
      </p:sp>
      <p:sp>
        <p:nvSpPr>
          <p:cNvPr id="7" name="Date Placeholder 6"/>
          <p:cNvSpPr>
            <a:spLocks noGrp="1"/>
          </p:cNvSpPr>
          <p:nvPr>
            <p:ph type="dt" sz="half" idx="10"/>
          </p:nvPr>
        </p:nvSpPr>
        <p:spPr/>
        <p:txBody>
          <a:bodyPr/>
          <a:lstStyle/>
          <a:p>
            <a:fld id="{B9E0730F-B7E3-6A47-BE8A-187D77555B7C}"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E85D-0FC7-164D-9B9E-D8CDD8FC5B09}" type="slidenum">
              <a:rPr lang="en-US" smtClean="0"/>
              <a:pPr/>
              <a:t>‹#›</a:t>
            </a:fld>
            <a:endParaRPr lang="en-US"/>
          </a:p>
        </p:txBody>
      </p:sp>
      <p:sp>
        <p:nvSpPr>
          <p:cNvPr id="13" name="Rectangle 12"/>
          <p:cNvSpPr/>
          <p:nvPr userDrawn="1"/>
        </p:nvSpPr>
        <p:spPr bwMode="auto">
          <a:xfrm>
            <a:off x="6007100" y="1371600"/>
            <a:ext cx="2661894" cy="140574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latin typeface="Segoe UI" pitchFamily="34" charset="0"/>
              <a:ea typeface="Segoe UI" pitchFamily="34" charset="0"/>
              <a:cs typeface="Segoe UI" pitchFamily="34" charset="0"/>
            </a:endParaRPr>
          </a:p>
        </p:txBody>
      </p:sp>
      <p:sp>
        <p:nvSpPr>
          <p:cNvPr id="14" name="Rectangle 13"/>
          <p:cNvSpPr/>
          <p:nvPr userDrawn="1"/>
        </p:nvSpPr>
        <p:spPr bwMode="auto">
          <a:xfrm>
            <a:off x="449292" y="1371600"/>
            <a:ext cx="2894936" cy="140574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solidFill>
                <a:srgbClr val="FFFFFF"/>
              </a:solidFill>
              <a:latin typeface="Segoe UI" pitchFamily="34" charset="0"/>
              <a:ea typeface="Segoe UI" pitchFamily="34" charset="0"/>
              <a:cs typeface="Segoe UI" pitchFamily="34" charset="0"/>
            </a:endParaRPr>
          </a:p>
        </p:txBody>
      </p:sp>
      <p:sp>
        <p:nvSpPr>
          <p:cNvPr id="15" name="Rectangle 14"/>
          <p:cNvSpPr/>
          <p:nvPr userDrawn="1"/>
        </p:nvSpPr>
        <p:spPr bwMode="auto">
          <a:xfrm>
            <a:off x="449292" y="2864339"/>
            <a:ext cx="1409346" cy="1402862"/>
          </a:xfrm>
          <a:prstGeom prst="rect">
            <a:avLst/>
          </a:prstGeom>
          <a:solidFill>
            <a:srgbClr val="6DC2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ctr" anchorCtr="0" forceAA="0" compatLnSpc="1">
            <a:prstTxWarp prst="textNoShape">
              <a:avLst/>
            </a:prstTxWarp>
            <a:noAutofit/>
          </a:bodyPr>
          <a:lstStyle/>
          <a:p>
            <a:pPr defTabSz="685666" fontAlgn="base">
              <a:spcBef>
                <a:spcPct val="0"/>
              </a:spcBef>
              <a:spcAft>
                <a:spcPct val="0"/>
              </a:spcAft>
            </a:pPr>
            <a:endParaRPr lang="en-US" sz="1600" spc="-38" dirty="0">
              <a:solidFill>
                <a:srgbClr val="FFFFFF"/>
              </a:solidFill>
              <a:latin typeface="Segoe UI" pitchFamily="34" charset="0"/>
              <a:ea typeface="Segoe UI" pitchFamily="34" charset="0"/>
              <a:cs typeface="Segoe UI" pitchFamily="34" charset="0"/>
            </a:endParaRPr>
          </a:p>
        </p:txBody>
      </p:sp>
      <p:sp>
        <p:nvSpPr>
          <p:cNvPr id="16" name="Rectangle 15"/>
          <p:cNvSpPr/>
          <p:nvPr userDrawn="1"/>
        </p:nvSpPr>
        <p:spPr bwMode="auto">
          <a:xfrm>
            <a:off x="1936035" y="2864339"/>
            <a:ext cx="1409346" cy="140286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685666" fontAlgn="base">
              <a:spcBef>
                <a:spcPct val="0"/>
              </a:spcBef>
              <a:spcAft>
                <a:spcPct val="0"/>
              </a:spcAft>
            </a:pPr>
            <a:endParaRPr lang="en-US" sz="1500" spc="-38" dirty="0">
              <a:solidFill>
                <a:schemeClr val="bg1"/>
              </a:solidFill>
              <a:latin typeface="Segoe UI" pitchFamily="34" charset="0"/>
              <a:ea typeface="Segoe UI" pitchFamily="34" charset="0"/>
              <a:cs typeface="Segoe UI" pitchFamily="34" charset="0"/>
            </a:endParaRPr>
          </a:p>
        </p:txBody>
      </p:sp>
      <p:sp>
        <p:nvSpPr>
          <p:cNvPr id="17" name="Rectangle 16"/>
          <p:cNvSpPr/>
          <p:nvPr userDrawn="1"/>
        </p:nvSpPr>
        <p:spPr bwMode="auto">
          <a:xfrm>
            <a:off x="6007100" y="2864339"/>
            <a:ext cx="2661894" cy="140286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lvl="0"/>
            <a:endParaRPr lang="en-US" sz="1500" dirty="0">
              <a:latin typeface="Segoe UI" pitchFamily="34" charset="0"/>
              <a:ea typeface="Segoe UI" pitchFamily="34" charset="0"/>
              <a:cs typeface="Segoe UI" pitchFamily="34" charset="0"/>
            </a:endParaRPr>
          </a:p>
        </p:txBody>
      </p:sp>
      <p:sp>
        <p:nvSpPr>
          <p:cNvPr id="21" name="Text Placeholder 3"/>
          <p:cNvSpPr>
            <a:spLocks noGrp="1"/>
          </p:cNvSpPr>
          <p:nvPr>
            <p:ph type="body" sz="quarter" idx="13" hasCustomPrompt="1"/>
          </p:nvPr>
        </p:nvSpPr>
        <p:spPr>
          <a:xfrm>
            <a:off x="449292" y="1369232"/>
            <a:ext cx="2894936"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2" name="Picture Placeholder 8"/>
          <p:cNvSpPr>
            <a:spLocks noGrp="1"/>
          </p:cNvSpPr>
          <p:nvPr>
            <p:ph type="pic" sz="quarter" idx="17" hasCustomPrompt="1"/>
          </p:nvPr>
        </p:nvSpPr>
        <p:spPr>
          <a:xfrm>
            <a:off x="448938" y="2863850"/>
            <a:ext cx="1409700" cy="1403350"/>
          </a:xfrm>
        </p:spPr>
        <p:txBody>
          <a:bodyPr>
            <a:normAutofit/>
          </a:bodyPr>
          <a:lstStyle>
            <a:lvl1pPr marL="0" indent="0">
              <a:buNone/>
              <a:defRPr lang="en-US" sz="1800" b="0" kern="1200" dirty="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Insert Icon</a:t>
            </a:r>
          </a:p>
        </p:txBody>
      </p:sp>
      <p:sp>
        <p:nvSpPr>
          <p:cNvPr id="23" name="Text Placeholder 3"/>
          <p:cNvSpPr>
            <a:spLocks noGrp="1"/>
          </p:cNvSpPr>
          <p:nvPr>
            <p:ph type="body" sz="quarter" idx="19" hasCustomPrompt="1"/>
          </p:nvPr>
        </p:nvSpPr>
        <p:spPr>
          <a:xfrm>
            <a:off x="6007100" y="1369232"/>
            <a:ext cx="2661894"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4" name="Text Placeholder 3"/>
          <p:cNvSpPr>
            <a:spLocks noGrp="1"/>
          </p:cNvSpPr>
          <p:nvPr>
            <p:ph type="body" sz="quarter" idx="20" hasCustomPrompt="1"/>
          </p:nvPr>
        </p:nvSpPr>
        <p:spPr>
          <a:xfrm>
            <a:off x="6007100" y="2864339"/>
            <a:ext cx="2661894"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25" name="Text Placeholder 3"/>
          <p:cNvSpPr>
            <a:spLocks noGrp="1"/>
          </p:cNvSpPr>
          <p:nvPr>
            <p:ph type="body" sz="quarter" idx="21" hasCustomPrompt="1"/>
          </p:nvPr>
        </p:nvSpPr>
        <p:spPr>
          <a:xfrm>
            <a:off x="1936035" y="2864339"/>
            <a:ext cx="1408193" cy="1408112"/>
          </a:xfrm>
        </p:spPr>
        <p:txBody>
          <a:bodyPr>
            <a:normAutofit/>
          </a:bodyPr>
          <a:lstStyle>
            <a:lvl1pPr marL="0" indent="0">
              <a:buNone/>
              <a:defRPr lang="en-US" sz="1800" b="0" kern="1200" dirty="0" smtClean="0">
                <a:solidFill>
                  <a:srgbClr val="FFFFFF"/>
                </a:solidFill>
                <a:latin typeface="Segoe UI" pitchFamily="34" charset="0"/>
                <a:ea typeface="Segoe UI" pitchFamily="34" charset="0"/>
                <a:cs typeface="Segoe UI" pitchFamily="34" charset="0"/>
              </a:defRPr>
            </a:lvl1pPr>
          </a:lstStyle>
          <a:p>
            <a:pPr marL="0" lvl="0" algn="l" defTabSz="457200" rtl="0" eaLnBrk="1" latinLnBrk="0" hangingPunct="1"/>
            <a:r>
              <a:rPr lang="en-US" dirty="0"/>
              <a:t>Enter Text</a:t>
            </a:r>
          </a:p>
        </p:txBody>
      </p:sp>
      <p:sp>
        <p:nvSpPr>
          <p:cNvPr id="18" name="Title 1"/>
          <p:cNvSpPr>
            <a:spLocks noGrp="1"/>
          </p:cNvSpPr>
          <p:nvPr>
            <p:ph type="title" hasCustomPrompt="1"/>
          </p:nvPr>
        </p:nvSpPr>
        <p:spPr>
          <a:xfrm>
            <a:off x="457200" y="1"/>
            <a:ext cx="8686800" cy="648586"/>
          </a:xfrm>
        </p:spPr>
        <p:txBody>
          <a:bodyPr lIns="182880" tIns="0" rIns="182880" anchor="b" anchorCtr="0">
            <a:noAutofit/>
          </a:bodyPr>
          <a:lstStyle>
            <a:lvl1pPr algn="l">
              <a:defRPr sz="2800" b="0" cap="none">
                <a:solidFill>
                  <a:srgbClr val="0072C6"/>
                </a:solidFill>
                <a:latin typeface="Segoe Light"/>
                <a:cs typeface="Segoe Light"/>
              </a:defRPr>
            </a:lvl1pPr>
          </a:lstStyle>
          <a:p>
            <a:r>
              <a:rPr lang="en-US" dirty="0"/>
              <a:t>title of text slide</a:t>
            </a:r>
          </a:p>
        </p:txBody>
      </p:sp>
    </p:spTree>
    <p:extLst>
      <p:ext uri="{BB962C8B-B14F-4D97-AF65-F5344CB8AC3E}">
        <p14:creationId xmlns:p14="http://schemas.microsoft.com/office/powerpoint/2010/main" val="252595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E0730F-B7E3-6A47-BE8A-187D77555B7C}" type="datetimeFigureOut">
              <a:rPr lang="en-US" smtClean="0"/>
              <a:pPr/>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376519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0730F-B7E3-6A47-BE8A-187D77555B7C}" type="datetimeFigureOut">
              <a:rPr lang="en-US" smtClean="0"/>
              <a:pPr/>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17509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4338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9E0730F-B7E3-6A47-BE8A-187D77555B7C}"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E85D-0FC7-164D-9B9E-D8CDD8FC5B09}" type="slidenum">
              <a:rPr lang="en-US" smtClean="0"/>
              <a:pPr/>
              <a:t>‹#›</a:t>
            </a:fld>
            <a:endParaRPr lang="en-US"/>
          </a:p>
        </p:txBody>
      </p:sp>
    </p:spTree>
    <p:extLst>
      <p:ext uri="{BB962C8B-B14F-4D97-AF65-F5344CB8AC3E}">
        <p14:creationId xmlns:p14="http://schemas.microsoft.com/office/powerpoint/2010/main" val="1580525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9E0730F-B7E3-6A47-BE8A-187D77555B7C}" type="datetimeFigureOut">
              <a:rPr lang="en-US" smtClean="0"/>
              <a:pPr/>
              <a:t>9/4/2018</a:t>
            </a:fld>
            <a:endParaRPr lang="en-US"/>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B9A3E85D-0FC7-164D-9B9E-D8CDD8FC5B09}" type="slidenum">
              <a:rPr lang="en-US" smtClean="0"/>
              <a:pPr/>
              <a:t>‹#›</a:t>
            </a:fld>
            <a:endParaRPr lang="en-US"/>
          </a:p>
        </p:txBody>
      </p:sp>
    </p:spTree>
    <p:extLst>
      <p:ext uri="{BB962C8B-B14F-4D97-AF65-F5344CB8AC3E}">
        <p14:creationId xmlns:p14="http://schemas.microsoft.com/office/powerpoint/2010/main" val="2536721655"/>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649" r:id="rId20"/>
    <p:sldLayoutId id="2147483650" r:id="rId21"/>
    <p:sldLayoutId id="2147483651" r:id="rId22"/>
    <p:sldLayoutId id="2147483652" r:id="rId23"/>
    <p:sldLayoutId id="2147483653" r:id="rId24"/>
    <p:sldLayoutId id="2147483654" r:id="rId25"/>
    <p:sldLayoutId id="2147483655" r:id="rId26"/>
    <p:sldLayoutId id="2147483656" r:id="rId27"/>
    <p:sldLayoutId id="2147483657" r:id="rId28"/>
    <p:sldLayoutId id="2147483658" r:id="rId29"/>
    <p:sldLayoutId id="2147483659" r:id="rId30"/>
    <p:sldLayoutId id="2147483660" r:id="rId31"/>
    <p:sldLayoutId id="2147483661" r:id="rId32"/>
    <p:sldLayoutId id="2147483662" r:id="rId33"/>
    <p:sldLayoutId id="2147483663" r:id="rId34"/>
    <p:sldLayoutId id="2147483665" r:id="rId35"/>
    <p:sldLayoutId id="2147483666" r:id="rId36"/>
    <p:sldLayoutId id="2147483667" r:id="rId37"/>
    <p:sldLayoutId id="2147483668" r:id="rId38"/>
    <p:sldLayoutId id="2147483670" r:id="rId39"/>
    <p:sldLayoutId id="2147483671" r:id="rId40"/>
    <p:sldLayoutId id="2147483672" r:id="rId41"/>
    <p:sldLayoutId id="2147483673" r:id="rId42"/>
    <p:sldLayoutId id="2147483674" r:id="rId43"/>
    <p:sldLayoutId id="2147483675" r:id="rId44"/>
    <p:sldLayoutId id="2147483676" r:id="rId45"/>
    <p:sldLayoutId id="2147483677" r:id="rId46"/>
    <p:sldLayoutId id="2147483678" r:id="rId47"/>
    <p:sldLayoutId id="2147483679" r:id="rId48"/>
    <p:sldLayoutId id="2147483680" r:id="rId49"/>
    <p:sldLayoutId id="2147483681" r:id="rId50"/>
    <p:sldLayoutId id="2147483682" r:id="rId51"/>
    <p:sldLayoutId id="2147483683" r:id="rId52"/>
    <p:sldLayoutId id="2147483684" r:id="rId53"/>
    <p:sldLayoutId id="2147483685" r:id="rId54"/>
    <p:sldLayoutId id="2147483686" r:id="rId55"/>
    <p:sldLayoutId id="2147483687" r:id="rId56"/>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earning.linkedin.com/week-of-learning/top-skills"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tE6Va6oOhU&amp;feature=youtu.be" TargetMode="External"/><Relationship Id="rId2" Type="http://schemas.openxmlformats.org/officeDocument/2006/relationships/hyperlink" Target="https://www.youtube.com/watch?v=VcjWQVwa7qg"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ideo" Target="https://www.youtube.com/embed/FC5FbmsH4fw" TargetMode="External"/><Relationship Id="rId6" Type="http://schemas.openxmlformats.org/officeDocument/2006/relationships/image" Target="../media/image14.jpeg"/><Relationship Id="rId5" Type="http://schemas.openxmlformats.org/officeDocument/2006/relationships/hyperlink" Target="http://www.code.org/" TargetMode="External"/><Relationship Id="rId4" Type="http://schemas.openxmlformats.org/officeDocument/2006/relationships/hyperlink" Target="http://hourofcode.com/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udio.code.org/flappy/1"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hyperlink" Target="https://studio.code.org/s/mc/stage/1/puzzle/1" TargetMode="External"/><Relationship Id="rId4" Type="http://schemas.openxmlformats.org/officeDocument/2006/relationships/hyperlink" Target="https://studio.code.org/s/starwarsblocks/stage/1/puzzle/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codecombat.com/?hour_of_code=true"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download.microsoft.com/download/C/A/F/CAF9E062-94D3-4003-80D9-44CDF7EC7BD9/SmallBasic.msi"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34" y="-555585"/>
            <a:ext cx="8686800" cy="1111170"/>
          </a:xfrm>
        </p:spPr>
        <p:txBody>
          <a:bodyPr/>
          <a:lstStyle/>
          <a:p>
            <a:r>
              <a:rPr lang="en-CA" sz="3600" dirty="0">
                <a:solidFill>
                  <a:srgbClr val="0070C0"/>
                </a:solidFill>
                <a:latin typeface="Borg9" panose="00000400000000000000" pitchFamily="2" charset="0"/>
              </a:rPr>
              <a:t>Computer Programming 9</a:t>
            </a:r>
          </a:p>
        </p:txBody>
      </p:sp>
      <p:sp>
        <p:nvSpPr>
          <p:cNvPr id="3" name="TextBox 2"/>
          <p:cNvSpPr txBox="1"/>
          <p:nvPr/>
        </p:nvSpPr>
        <p:spPr>
          <a:xfrm>
            <a:off x="499136" y="296230"/>
            <a:ext cx="7748405" cy="4918501"/>
          </a:xfrm>
          <a:prstGeom prst="rect">
            <a:avLst/>
          </a:prstGeom>
        </p:spPr>
        <p:txBody>
          <a:bodyPr vert="horz" wrap="square" lIns="91440" tIns="45720" rIns="91440" bIns="45720" rtlCol="0" anchor="ctr">
            <a:normAutofit fontScale="25000" lnSpcReduction="20000"/>
          </a:bodyPr>
          <a:lstStyle/>
          <a:p>
            <a:r>
              <a:rPr lang="en-CA" sz="4000" b="1" u="sng" dirty="0"/>
              <a:t>Introduction to Computer Science</a:t>
            </a:r>
          </a:p>
          <a:p>
            <a:endParaRPr lang="en-US" sz="3200" b="1" dirty="0"/>
          </a:p>
          <a:p>
            <a:r>
              <a:rPr lang="en-US" sz="3200" b="1" u="sng" dirty="0"/>
              <a:t>Guiding Questions</a:t>
            </a:r>
            <a:r>
              <a:rPr lang="en-US" sz="3200" b="1" dirty="0"/>
              <a:t>:  What are the different components of a computer programming language?  How are computer programming languages organized?</a:t>
            </a:r>
          </a:p>
          <a:p>
            <a:endParaRPr lang="en-US" sz="3200" b="1" dirty="0"/>
          </a:p>
          <a:p>
            <a:r>
              <a:rPr lang="en-US" sz="3200" b="1" u="sng" dirty="0"/>
              <a:t>Course Challenges/Scenarios Setup:</a:t>
            </a:r>
          </a:p>
          <a:p>
            <a:endParaRPr lang="en-US" sz="3200" b="1" u="sng" dirty="0"/>
          </a:p>
          <a:p>
            <a:endParaRPr lang="en-US" sz="3200" b="1" dirty="0"/>
          </a:p>
          <a:p>
            <a:r>
              <a:rPr lang="en-US" sz="3200" b="1" dirty="0"/>
              <a:t>This course will use a scaffolding approach to the learning of basic skills through mini challenges leading to a more App Challenges at the end of each section.  The problem solving scenarios presented in the mini challenges will properly prepare students for the more complex App Challenges.</a:t>
            </a:r>
          </a:p>
          <a:p>
            <a:endParaRPr lang="en-US" sz="3200" b="1" dirty="0"/>
          </a:p>
          <a:p>
            <a:r>
              <a:rPr lang="en-US" sz="3200" b="1" u="sng" dirty="0"/>
              <a:t>Occupational Areas:  </a:t>
            </a:r>
          </a:p>
          <a:p>
            <a:endParaRPr lang="en-US" sz="3200" b="1" dirty="0"/>
          </a:p>
          <a:p>
            <a:r>
              <a:rPr lang="en-US" sz="3200" b="1" dirty="0"/>
              <a:t>BUSINESS</a:t>
            </a:r>
            <a:endParaRPr lang="en-CA" sz="3200" dirty="0"/>
          </a:p>
          <a:p>
            <a:r>
              <a:rPr lang="en-US" sz="3200" dirty="0"/>
              <a:t>☐ Computing Science</a:t>
            </a:r>
            <a:endParaRPr lang="en-CA" sz="3200" dirty="0"/>
          </a:p>
          <a:p>
            <a:r>
              <a:rPr lang="en-US" sz="3200" dirty="0"/>
              <a:t>☐ Enterprise &amp; Innovation</a:t>
            </a:r>
          </a:p>
          <a:p>
            <a:r>
              <a:rPr lang="en-US" sz="3200" dirty="0"/>
              <a:t>☐ Management &amp; Marketing</a:t>
            </a:r>
            <a:endParaRPr lang="en-CA" sz="3200" dirty="0"/>
          </a:p>
          <a:p>
            <a:r>
              <a:rPr lang="en-US" sz="3200" dirty="0"/>
              <a:t>☐ Information Processing</a:t>
            </a:r>
          </a:p>
          <a:p>
            <a:endParaRPr lang="en-US" sz="3200" dirty="0"/>
          </a:p>
          <a:p>
            <a:r>
              <a:rPr lang="en-US" sz="7200" u="sng" dirty="0">
                <a:hlinkClick r:id="rId2"/>
              </a:rPr>
              <a:t>Top skills that will get you hired</a:t>
            </a:r>
            <a:endParaRPr lang="en-US" sz="7200" u="sng" dirty="0"/>
          </a:p>
          <a:p>
            <a:endParaRPr lang="en-US" sz="3200" u="sng" dirty="0"/>
          </a:p>
          <a:p>
            <a:r>
              <a:rPr lang="en-US" sz="3200" u="sng" dirty="0"/>
              <a:t>Skills Related to the Area:</a:t>
            </a:r>
          </a:p>
          <a:p>
            <a:endParaRPr lang="en-US" sz="3200" u="sng" dirty="0"/>
          </a:p>
          <a:p>
            <a:r>
              <a:rPr lang="en-US" sz="3200" dirty="0"/>
              <a:t>- Students will learn about the many different components of computer programming languages through a simple computer programming language(Small Basic).</a:t>
            </a:r>
          </a:p>
          <a:p>
            <a:endParaRPr lang="en-US" sz="3200" b="1" dirty="0"/>
          </a:p>
          <a:p>
            <a:r>
              <a:rPr lang="en-US" sz="3200" b="1" u="sng" dirty="0"/>
              <a:t>Safety and Environmental Concerns:  </a:t>
            </a:r>
          </a:p>
          <a:p>
            <a:endParaRPr lang="en-US" sz="3200" b="1" u="sng" dirty="0"/>
          </a:p>
          <a:p>
            <a:r>
              <a:rPr lang="en-US" sz="3200" b="1" dirty="0"/>
              <a:t>- Proper ergonomics, digital citizenship practices and hygiene concerns will be discussed with students as appropriate throughout the course.</a:t>
            </a:r>
          </a:p>
          <a:p>
            <a:endParaRPr lang="en-US" sz="3200" u="sng" dirty="0"/>
          </a:p>
          <a:p>
            <a:r>
              <a:rPr lang="en-US" sz="3200" u="sng" dirty="0"/>
              <a:t>Grade:</a:t>
            </a:r>
            <a:r>
              <a:rPr lang="en-US" sz="3200" dirty="0"/>
              <a:t>  9</a:t>
            </a:r>
          </a:p>
          <a:p>
            <a:endParaRPr lang="en-US" sz="3200" u="sng" dirty="0"/>
          </a:p>
          <a:p>
            <a:endParaRPr lang="en-US" sz="3200" dirty="0"/>
          </a:p>
          <a:p>
            <a:r>
              <a:rPr lang="en-US" sz="3200" u="sng" dirty="0"/>
              <a:t>Interdisplinary Learning Opportunities:</a:t>
            </a:r>
          </a:p>
          <a:p>
            <a:endParaRPr lang="en-US" sz="3200" u="sng" dirty="0"/>
          </a:p>
          <a:p>
            <a:r>
              <a:rPr lang="en-US" sz="3200" b="1" dirty="0"/>
              <a:t>SUBJECTS</a:t>
            </a:r>
            <a:endParaRPr lang="en-CA" sz="3200" dirty="0"/>
          </a:p>
          <a:p>
            <a:r>
              <a:rPr lang="en-US" sz="3200" dirty="0"/>
              <a:t>☐ ELA</a:t>
            </a:r>
            <a:endParaRPr lang="en-CA" sz="3200" dirty="0"/>
          </a:p>
          <a:p>
            <a:r>
              <a:rPr lang="en-US" sz="3200" dirty="0"/>
              <a:t>☐ Fine Arts </a:t>
            </a:r>
            <a:endParaRPr lang="en-CA" sz="3200" dirty="0"/>
          </a:p>
          <a:p>
            <a:r>
              <a:rPr lang="en-US" sz="3200" dirty="0"/>
              <a:t>☐ Sciences</a:t>
            </a:r>
          </a:p>
          <a:p>
            <a:r>
              <a:rPr lang="en-US" sz="3200" dirty="0"/>
              <a:t>☐ Mathematics</a:t>
            </a:r>
            <a:endParaRPr lang="en-CA" sz="3200" dirty="0"/>
          </a:p>
          <a:p>
            <a:endParaRPr lang="en-CA" sz="3200" dirty="0"/>
          </a:p>
          <a:p>
            <a:endParaRPr lang="en-CA" sz="4000" u="sng" dirty="0"/>
          </a:p>
          <a:p>
            <a:r>
              <a:rPr lang="en-CA" sz="4000" u="sng" dirty="0"/>
              <a:t>Required Materials:</a:t>
            </a:r>
            <a:r>
              <a:rPr lang="en-CA" sz="4000" dirty="0"/>
              <a:t>  Headphones </a:t>
            </a:r>
          </a:p>
        </p:txBody>
      </p:sp>
    </p:spTree>
    <p:extLst>
      <p:ext uri="{BB962C8B-B14F-4D97-AF65-F5344CB8AC3E}">
        <p14:creationId xmlns:p14="http://schemas.microsoft.com/office/powerpoint/2010/main" val="338246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a:t>
            </a:r>
            <a:endParaRPr lang="en-CA" dirty="0"/>
          </a:p>
        </p:txBody>
      </p:sp>
      <p:sp>
        <p:nvSpPr>
          <p:cNvPr id="3" name="TextBox 2"/>
          <p:cNvSpPr txBox="1"/>
          <p:nvPr/>
        </p:nvSpPr>
        <p:spPr>
          <a:xfrm>
            <a:off x="754380" y="1021080"/>
            <a:ext cx="7574280" cy="3970318"/>
          </a:xfrm>
          <a:prstGeom prst="rect">
            <a:avLst/>
          </a:prstGeom>
          <a:noFill/>
        </p:spPr>
        <p:txBody>
          <a:bodyPr wrap="square" rtlCol="0">
            <a:spAutoFit/>
          </a:bodyPr>
          <a:lstStyle/>
          <a:p>
            <a:pPr marL="64008" indent="0">
              <a:buNone/>
            </a:pPr>
            <a:r>
              <a:rPr lang="en-US" dirty="0"/>
              <a:t>This course has been designed to provide you with the fundamental concepts of computer programming.  Assignments in this course have been set up as “Challenges/Scenarios” that you must complete.   Mini Challenges will be considered practice and only used for formative assessment.  Summative assessments will be done with App Challenges and Show You Know assignments.  The following model will be used for all challenges.</a:t>
            </a:r>
          </a:p>
          <a:p>
            <a:pPr marL="64008" indent="0">
              <a:buNone/>
            </a:pPr>
            <a:r>
              <a:rPr lang="en-US" u="sng" dirty="0"/>
              <a:t>Design:  </a:t>
            </a:r>
            <a:r>
              <a:rPr lang="en-US" dirty="0"/>
              <a:t>To be completed before you start your project.</a:t>
            </a:r>
          </a:p>
          <a:p>
            <a:pPr marL="64008" indent="0">
              <a:buNone/>
            </a:pPr>
            <a:r>
              <a:rPr lang="en-US" u="sng" dirty="0"/>
              <a:t>Create: </a:t>
            </a:r>
            <a:r>
              <a:rPr lang="en-US" dirty="0"/>
              <a:t>To be completed as you complete your project.</a:t>
            </a:r>
          </a:p>
          <a:p>
            <a:pPr marL="64008" indent="0">
              <a:buNone/>
            </a:pPr>
            <a:r>
              <a:rPr lang="en-US" u="sng" dirty="0"/>
              <a:t>Appraise:  </a:t>
            </a:r>
            <a:r>
              <a:rPr lang="en-US" dirty="0"/>
              <a:t>To be completed after your project is complete.</a:t>
            </a:r>
          </a:p>
          <a:p>
            <a:pPr marL="64008" indent="0">
              <a:buNone/>
            </a:pPr>
            <a:endParaRPr lang="en-US" dirty="0"/>
          </a:p>
          <a:p>
            <a:pPr marL="64008" indent="0">
              <a:buNone/>
            </a:pPr>
            <a:r>
              <a:rPr lang="en-US" dirty="0"/>
              <a:t>* App Challenges will include specific hand in templates.  Details of how to hand in mini challenges will be given at the end of lessons.</a:t>
            </a:r>
            <a:endParaRPr lang="en-CA" dirty="0"/>
          </a:p>
        </p:txBody>
      </p:sp>
    </p:spTree>
    <p:extLst>
      <p:ext uri="{BB962C8B-B14F-4D97-AF65-F5344CB8AC3E}">
        <p14:creationId xmlns:p14="http://schemas.microsoft.com/office/powerpoint/2010/main" val="333382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you will learn…</a:t>
            </a:r>
          </a:p>
        </p:txBody>
      </p:sp>
      <p:sp>
        <p:nvSpPr>
          <p:cNvPr id="5" name="TextBox 4"/>
          <p:cNvSpPr txBox="1"/>
          <p:nvPr/>
        </p:nvSpPr>
        <p:spPr>
          <a:xfrm>
            <a:off x="457200" y="856930"/>
            <a:ext cx="8299048" cy="2948153"/>
          </a:xfrm>
          <a:prstGeom prst="rect">
            <a:avLst/>
          </a:prstGeom>
        </p:spPr>
        <p:txBody>
          <a:bodyPr vert="horz" wrap="square" lIns="91440" tIns="45720" rIns="91440" bIns="45720" rtlCol="0" anchor="ctr">
            <a:normAutofit lnSpcReduction="10000"/>
          </a:bodyPr>
          <a:lstStyle/>
          <a:p>
            <a:r>
              <a:rPr lang="en-CA" dirty="0"/>
              <a:t>You will learn many computer science concepts throughout this course.  Here are some of them…</a:t>
            </a:r>
          </a:p>
          <a:p>
            <a:pPr marL="285750" indent="-285750">
              <a:buFont typeface="Arial" panose="020B0604020202020204" pitchFamily="34" charset="0"/>
              <a:buChar char="•"/>
            </a:pPr>
            <a:r>
              <a:rPr lang="en-CA" dirty="0"/>
              <a:t>Code as a set of instructions</a:t>
            </a:r>
          </a:p>
          <a:p>
            <a:pPr marL="285750" indent="-285750">
              <a:buFont typeface="Arial" panose="020B0604020202020204" pitchFamily="34" charset="0"/>
              <a:buChar char="•"/>
            </a:pPr>
            <a:r>
              <a:rPr lang="en-CA" dirty="0"/>
              <a:t>Syntax(object, function, parameter, variable)</a:t>
            </a:r>
          </a:p>
          <a:p>
            <a:pPr marL="285750" indent="-285750">
              <a:buFont typeface="Arial" panose="020B0604020202020204" pitchFamily="34" charset="0"/>
              <a:buChar char="•"/>
            </a:pPr>
            <a:r>
              <a:rPr lang="en-CA" dirty="0"/>
              <a:t>The coordinate system</a:t>
            </a:r>
          </a:p>
          <a:p>
            <a:pPr marL="285750" indent="-285750">
              <a:buFont typeface="Arial" panose="020B0604020202020204" pitchFamily="34" charset="0"/>
              <a:buChar char="•"/>
            </a:pPr>
            <a:r>
              <a:rPr lang="en-CA" dirty="0"/>
              <a:t>Events</a:t>
            </a:r>
          </a:p>
          <a:p>
            <a:pPr marL="285750" indent="-285750">
              <a:buFont typeface="Arial" panose="020B0604020202020204" pitchFamily="34" charset="0"/>
              <a:buChar char="•"/>
            </a:pPr>
            <a:r>
              <a:rPr lang="en-CA" dirty="0"/>
              <a:t>Conditionals</a:t>
            </a:r>
          </a:p>
          <a:p>
            <a:pPr marL="285750" indent="-285750">
              <a:buFont typeface="Arial" panose="020B0604020202020204" pitchFamily="34" charset="0"/>
              <a:buChar char="•"/>
            </a:pPr>
            <a:r>
              <a:rPr lang="en-CA" dirty="0"/>
              <a:t>Loops</a:t>
            </a:r>
          </a:p>
          <a:p>
            <a:pPr algn="ctr"/>
            <a:r>
              <a:rPr lang="en-US" dirty="0">
                <a:hlinkClick r:id="rId2"/>
              </a:rPr>
              <a:t>Kick Starter Video</a:t>
            </a:r>
            <a:endParaRPr lang="en-US" dirty="0"/>
          </a:p>
          <a:p>
            <a:pPr algn="ctr"/>
            <a:endParaRPr lang="en-US" dirty="0"/>
          </a:p>
          <a:p>
            <a:pPr algn="ctr"/>
            <a:r>
              <a:rPr lang="en-US" dirty="0">
                <a:hlinkClick r:id="rId3"/>
              </a:rPr>
              <a:t>Robotics</a:t>
            </a:r>
            <a:endParaRPr lang="en-CA" dirty="0"/>
          </a:p>
        </p:txBody>
      </p:sp>
    </p:spTree>
    <p:extLst>
      <p:ext uri="{BB962C8B-B14F-4D97-AF65-F5344CB8AC3E}">
        <p14:creationId xmlns:p14="http://schemas.microsoft.com/office/powerpoint/2010/main" val="125599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Hour of Code?</a:t>
            </a:r>
          </a:p>
        </p:txBody>
      </p:sp>
      <p:sp>
        <p:nvSpPr>
          <p:cNvPr id="5" name="Content Placeholder 4"/>
          <p:cNvSpPr>
            <a:spLocks noGrp="1"/>
          </p:cNvSpPr>
          <p:nvPr>
            <p:ph sz="half" idx="1"/>
          </p:nvPr>
        </p:nvSpPr>
        <p:spPr>
          <a:xfrm>
            <a:off x="451879" y="4191401"/>
            <a:ext cx="8229600" cy="835361"/>
          </a:xfrm>
        </p:spPr>
        <p:txBody>
          <a:bodyPr anchor="b" anchorCtr="0">
            <a:normAutofit fontScale="77500" lnSpcReduction="20000"/>
          </a:bodyPr>
          <a:lstStyle/>
          <a:p>
            <a:pPr marL="0" indent="0" algn="ctr">
              <a:spcBef>
                <a:spcPts val="0"/>
              </a:spcBef>
              <a:buNone/>
            </a:pPr>
            <a:r>
              <a:rPr lang="en-US" sz="1600" dirty="0">
                <a:solidFill>
                  <a:schemeClr val="tx1"/>
                </a:solidFill>
              </a:rPr>
              <a:t>The Hour of Code is a one-hour introduction to computer science, designed to demystify code and show that anybody can learn the basics.  Watch the following video to get an introduction to Computer Science</a:t>
            </a:r>
            <a:r>
              <a:rPr lang="en-US" sz="1600" dirty="0" smtClean="0">
                <a:solidFill>
                  <a:schemeClr val="tx1"/>
                </a:solidFill>
              </a:rPr>
              <a:t>.</a:t>
            </a:r>
          </a:p>
          <a:p>
            <a:pPr marL="0" indent="0" algn="ctr">
              <a:spcBef>
                <a:spcPts val="0"/>
              </a:spcBef>
              <a:buNone/>
            </a:pPr>
            <a:r>
              <a:rPr lang="en-US" sz="1600" dirty="0" smtClean="0">
                <a:solidFill>
                  <a:schemeClr val="tx1"/>
                </a:solidFill>
                <a:hlinkClick r:id="rId4"/>
              </a:rPr>
              <a:t>http://hourofcode.com/us</a:t>
            </a:r>
            <a:r>
              <a:rPr lang="en-US" sz="1600" dirty="0" smtClean="0">
                <a:solidFill>
                  <a:schemeClr val="tx1"/>
                </a:solidFill>
              </a:rPr>
              <a:t> </a:t>
            </a:r>
            <a:r>
              <a:rPr lang="en-US" dirty="0" smtClean="0">
                <a:solidFill>
                  <a:schemeClr val="tx1"/>
                </a:solidFill>
              </a:rPr>
              <a:t> </a:t>
            </a:r>
          </a:p>
          <a:p>
            <a:pPr marL="0" indent="0" algn="ctr">
              <a:spcBef>
                <a:spcPts val="0"/>
              </a:spcBef>
              <a:buNone/>
            </a:pPr>
            <a:r>
              <a:rPr lang="en-US" dirty="0" smtClean="0">
                <a:solidFill>
                  <a:schemeClr val="tx1"/>
                </a:solidFill>
                <a:hlinkClick r:id="rId5"/>
              </a:rPr>
              <a:t>Code.org</a:t>
            </a:r>
            <a:endParaRPr lang="en-US" dirty="0">
              <a:solidFill>
                <a:schemeClr val="tx1"/>
              </a:solidFill>
            </a:endParaRPr>
          </a:p>
        </p:txBody>
      </p:sp>
      <p:pic>
        <p:nvPicPr>
          <p:cNvPr id="2" name="FC5FbmsH4fw"/>
          <p:cNvPicPr>
            <a:picLocks noRot="1" noChangeAspect="1"/>
          </p:cNvPicPr>
          <p:nvPr>
            <a:videoFile r:link="rId1"/>
          </p:nvPr>
        </p:nvPicPr>
        <p:blipFill>
          <a:blip r:embed="rId6"/>
          <a:stretch>
            <a:fillRect/>
          </a:stretch>
        </p:blipFill>
        <p:spPr>
          <a:xfrm>
            <a:off x="1346400" y="674605"/>
            <a:ext cx="6480700" cy="3469798"/>
          </a:xfrm>
          <a:prstGeom prst="rect">
            <a:avLst/>
          </a:prstGeom>
        </p:spPr>
      </p:pic>
    </p:spTree>
    <p:extLst>
      <p:ext uri="{BB962C8B-B14F-4D97-AF65-F5344CB8AC3E}">
        <p14:creationId xmlns:p14="http://schemas.microsoft.com/office/powerpoint/2010/main" val="399163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6285"/>
          </a:xfrm>
        </p:spPr>
        <p:txBody>
          <a:bodyPr/>
          <a:lstStyle/>
          <a:p>
            <a:r>
              <a:rPr lang="en-CA" dirty="0"/>
              <a:t>Mini Challenge:  Problem solving with code</a:t>
            </a:r>
          </a:p>
        </p:txBody>
      </p:sp>
      <p:sp>
        <p:nvSpPr>
          <p:cNvPr id="3" name="TextBox 2"/>
          <p:cNvSpPr txBox="1"/>
          <p:nvPr/>
        </p:nvSpPr>
        <p:spPr>
          <a:xfrm>
            <a:off x="763480" y="1677880"/>
            <a:ext cx="7217545" cy="2707689"/>
          </a:xfrm>
          <a:prstGeom prst="rect">
            <a:avLst/>
          </a:prstGeom>
        </p:spPr>
        <p:txBody>
          <a:bodyPr vert="horz" wrap="square" lIns="91440" tIns="45720" rIns="91440" bIns="45720" rtlCol="0" anchor="ctr">
            <a:normAutofit/>
          </a:bodyPr>
          <a:lstStyle/>
          <a:p>
            <a:endParaRPr lang="en-CA" dirty="0"/>
          </a:p>
        </p:txBody>
      </p:sp>
      <p:sp>
        <p:nvSpPr>
          <p:cNvPr id="4" name="TextBox 3"/>
          <p:cNvSpPr txBox="1"/>
          <p:nvPr/>
        </p:nvSpPr>
        <p:spPr>
          <a:xfrm>
            <a:off x="631664" y="861752"/>
            <a:ext cx="7250206" cy="2609104"/>
          </a:xfrm>
          <a:prstGeom prst="rect">
            <a:avLst/>
          </a:prstGeom>
        </p:spPr>
        <p:txBody>
          <a:bodyPr vert="horz" wrap="square" lIns="91440" tIns="45720" rIns="91440" bIns="45720" rtlCol="0" anchor="ctr">
            <a:normAutofit fontScale="85000" lnSpcReduction="10000"/>
          </a:bodyPr>
          <a:lstStyle/>
          <a:p>
            <a:pPr algn="ctr"/>
            <a:r>
              <a:rPr lang="en-CA" b="1" dirty="0"/>
              <a:t>Use your problem solving skills to complete the Flappy Bird game!</a:t>
            </a:r>
          </a:p>
          <a:p>
            <a:endParaRPr lang="en-CA" dirty="0"/>
          </a:p>
          <a:p>
            <a:r>
              <a:rPr lang="en-CA" dirty="0"/>
              <a:t>Complete the “Make your own Flappy Bird” Hour of Code tutorial.  Drag and drop code fragments to solve problems.  Complete all levels and then right click on the certificate and “Save Picture As” to the hand in folder(J:CTS Computers/CTS 9/02 Computer Programming/</a:t>
            </a:r>
            <a:r>
              <a:rPr lang="en-CA"/>
              <a:t>HourOfCode).</a:t>
            </a:r>
            <a:endParaRPr lang="en-CA" dirty="0"/>
          </a:p>
          <a:p>
            <a:endParaRPr lang="en-CA" dirty="0"/>
          </a:p>
          <a:p>
            <a:pPr algn="ctr"/>
            <a:r>
              <a:rPr lang="en-CA" dirty="0">
                <a:solidFill>
                  <a:srgbClr val="0070C0"/>
                </a:solidFill>
                <a:hlinkClick r:id="rId3"/>
              </a:rPr>
              <a:t>Flappy Bird Tutorial (Get your headphones ready!)</a:t>
            </a:r>
            <a:endParaRPr lang="en-CA" dirty="0">
              <a:solidFill>
                <a:srgbClr val="0070C0"/>
              </a:solidFill>
            </a:endParaRPr>
          </a:p>
          <a:p>
            <a:pPr algn="ctr"/>
            <a:endParaRPr lang="en-US" dirty="0">
              <a:solidFill>
                <a:srgbClr val="0070C0"/>
              </a:solidFill>
              <a:hlinkClick r:id="rId4"/>
            </a:endParaRPr>
          </a:p>
          <a:p>
            <a:pPr algn="ctr"/>
            <a:r>
              <a:rPr lang="en-US" dirty="0">
                <a:solidFill>
                  <a:srgbClr val="0070C0"/>
                </a:solidFill>
                <a:hlinkClick r:id="rId4"/>
              </a:rPr>
              <a:t>Star Wars</a:t>
            </a:r>
            <a:endParaRPr lang="en-US" dirty="0">
              <a:solidFill>
                <a:srgbClr val="0070C0"/>
              </a:solidFill>
            </a:endParaRPr>
          </a:p>
          <a:p>
            <a:pPr algn="ctr"/>
            <a:endParaRPr lang="en-US" dirty="0">
              <a:solidFill>
                <a:srgbClr val="0070C0"/>
              </a:solidFill>
            </a:endParaRPr>
          </a:p>
          <a:p>
            <a:pPr algn="ctr"/>
            <a:r>
              <a:rPr lang="en-US" dirty="0">
                <a:solidFill>
                  <a:srgbClr val="0070C0"/>
                </a:solidFill>
                <a:hlinkClick r:id="rId5"/>
              </a:rPr>
              <a:t>Mine Craft</a:t>
            </a:r>
            <a:endParaRPr lang="en-US" dirty="0">
              <a:solidFill>
                <a:srgbClr val="0070C0"/>
              </a:solidFill>
            </a:endParaRPr>
          </a:p>
          <a:p>
            <a:pPr algn="ctr"/>
            <a:endParaRPr lang="en-US" dirty="0">
              <a:solidFill>
                <a:srgbClr val="0070C0"/>
              </a:solidFill>
            </a:endParaRPr>
          </a:p>
          <a:p>
            <a:pPr algn="ctr"/>
            <a:endParaRPr lang="en-CA" dirty="0">
              <a:solidFill>
                <a:srgbClr val="0070C0"/>
              </a:solidFill>
            </a:endParaRPr>
          </a:p>
        </p:txBody>
      </p:sp>
    </p:spTree>
    <p:extLst>
      <p:ext uri="{BB962C8B-B14F-4D97-AF65-F5344CB8AC3E}">
        <p14:creationId xmlns:p14="http://schemas.microsoft.com/office/powerpoint/2010/main" val="200428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9"/>
            <a:ext cx="9144000" cy="648586"/>
          </a:xfrm>
        </p:spPr>
        <p:txBody>
          <a:bodyPr/>
          <a:lstStyle/>
          <a:p>
            <a:r>
              <a:rPr lang="en-CA" dirty="0"/>
              <a:t>Mini Challenge 1.0:  Intro to Writing Code</a:t>
            </a:r>
          </a:p>
        </p:txBody>
      </p:sp>
      <p:sp>
        <p:nvSpPr>
          <p:cNvPr id="3" name="TextBox 2"/>
          <p:cNvSpPr txBox="1"/>
          <p:nvPr/>
        </p:nvSpPr>
        <p:spPr>
          <a:xfrm>
            <a:off x="706055" y="949125"/>
            <a:ext cx="7604567" cy="1932972"/>
          </a:xfrm>
          <a:prstGeom prst="rect">
            <a:avLst/>
          </a:prstGeom>
        </p:spPr>
        <p:txBody>
          <a:bodyPr vert="horz" wrap="square" lIns="91440" tIns="45720" rIns="91440" bIns="45720" rtlCol="0" anchor="ctr">
            <a:normAutofit/>
          </a:bodyPr>
          <a:lstStyle/>
          <a:p>
            <a:endParaRPr lang="en-CA" dirty="0"/>
          </a:p>
        </p:txBody>
      </p:sp>
      <p:sp>
        <p:nvSpPr>
          <p:cNvPr id="4" name="TextBox 3"/>
          <p:cNvSpPr txBox="1"/>
          <p:nvPr/>
        </p:nvSpPr>
        <p:spPr>
          <a:xfrm>
            <a:off x="560416" y="625437"/>
            <a:ext cx="7750206" cy="2585323"/>
          </a:xfrm>
          <a:prstGeom prst="rect">
            <a:avLst/>
          </a:prstGeom>
          <a:noFill/>
        </p:spPr>
        <p:txBody>
          <a:bodyPr wrap="square" rtlCol="0">
            <a:spAutoFit/>
          </a:bodyPr>
          <a:lstStyle/>
          <a:p>
            <a:pPr algn="ctr"/>
            <a:r>
              <a:rPr lang="en-CA" b="1" dirty="0"/>
              <a:t>Conquer the </a:t>
            </a:r>
            <a:r>
              <a:rPr lang="en-CA" b="1" dirty="0" err="1"/>
              <a:t>Kithgard</a:t>
            </a:r>
            <a:r>
              <a:rPr lang="en-CA" b="1" dirty="0"/>
              <a:t> Dungeon in Code Combat!</a:t>
            </a:r>
          </a:p>
          <a:p>
            <a:endParaRPr lang="en-CA" dirty="0"/>
          </a:p>
          <a:p>
            <a:r>
              <a:rPr lang="en-CA" dirty="0"/>
              <a:t>In this challenge you will continue to solve problems with code.  This time rather than dragging and dropping code fragments you will type simple commands.   Set up an account at </a:t>
            </a:r>
            <a:r>
              <a:rPr lang="en-CA" dirty="0">
                <a:hlinkClick r:id="rId2"/>
              </a:rPr>
              <a:t>Code Combat </a:t>
            </a:r>
            <a:r>
              <a:rPr lang="en-CA" dirty="0"/>
              <a:t>and then conquer the </a:t>
            </a:r>
            <a:r>
              <a:rPr lang="en-CA" dirty="0" err="1"/>
              <a:t>Kithgard</a:t>
            </a:r>
            <a:r>
              <a:rPr lang="en-CA" dirty="0"/>
              <a:t> Dungeon challenge.   When you complete </a:t>
            </a:r>
            <a:r>
              <a:rPr lang="en-CA"/>
              <a:t>level 18 </a:t>
            </a:r>
            <a:r>
              <a:rPr lang="en-CA" dirty="0"/>
              <a:t>screenshot the map(use the </a:t>
            </a:r>
            <a:r>
              <a:rPr lang="en-CA" u="sng" dirty="0"/>
              <a:t>Snipping Tool</a:t>
            </a:r>
            <a:r>
              <a:rPr lang="en-CA" dirty="0"/>
              <a:t>) and save the image to the hand in folder.  Remember to name the file in this format:  lastnamefirstname2.</a:t>
            </a:r>
          </a:p>
        </p:txBody>
      </p:sp>
      <p:pic>
        <p:nvPicPr>
          <p:cNvPr id="6" name="Picture 5"/>
          <p:cNvPicPr>
            <a:picLocks noChangeAspect="1"/>
          </p:cNvPicPr>
          <p:nvPr/>
        </p:nvPicPr>
        <p:blipFill>
          <a:blip r:embed="rId3"/>
          <a:stretch>
            <a:fillRect/>
          </a:stretch>
        </p:blipFill>
        <p:spPr>
          <a:xfrm>
            <a:off x="4301066" y="3236938"/>
            <a:ext cx="3636985" cy="1804878"/>
          </a:xfrm>
          <a:prstGeom prst="rect">
            <a:avLst/>
          </a:prstGeom>
        </p:spPr>
      </p:pic>
    </p:spTree>
    <p:extLst>
      <p:ext uri="{BB962C8B-B14F-4D97-AF65-F5344CB8AC3E}">
        <p14:creationId xmlns:p14="http://schemas.microsoft.com/office/powerpoint/2010/main" val="312781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Download and Install Small Basic</a:t>
            </a:r>
          </a:p>
        </p:txBody>
      </p:sp>
      <p:sp>
        <p:nvSpPr>
          <p:cNvPr id="3" name="TextBox 2"/>
          <p:cNvSpPr txBox="1"/>
          <p:nvPr/>
        </p:nvSpPr>
        <p:spPr>
          <a:xfrm>
            <a:off x="706056" y="1203767"/>
            <a:ext cx="7627716" cy="3508653"/>
          </a:xfrm>
          <a:prstGeom prst="rect">
            <a:avLst/>
          </a:prstGeom>
          <a:noFill/>
        </p:spPr>
        <p:txBody>
          <a:bodyPr wrap="square" rtlCol="0">
            <a:spAutoFit/>
          </a:bodyPr>
          <a:lstStyle/>
          <a:p>
            <a:r>
              <a:rPr lang="en-CA" dirty="0"/>
              <a:t>For the remainder of this class we will be using the language “Small Basic” and working within its IDE (Integrated Development Environment”.   </a:t>
            </a:r>
          </a:p>
          <a:p>
            <a:endParaRPr lang="en-CA" dirty="0"/>
          </a:p>
          <a:p>
            <a:r>
              <a:rPr lang="en-US" dirty="0"/>
              <a:t>Install Small Basic by clicking on </a:t>
            </a:r>
            <a:r>
              <a:rPr lang="en-US" dirty="0" err="1"/>
              <a:t>Programs</a:t>
            </a:r>
            <a:r>
              <a:rPr lang="en-US" dirty="0" err="1">
                <a:sym typeface="Wingdings" panose="05000000000000000000" pitchFamily="2" charset="2"/>
              </a:rPr>
              <a:t>Windows</a:t>
            </a:r>
            <a:r>
              <a:rPr lang="en-US" dirty="0">
                <a:sym typeface="Wingdings" panose="05000000000000000000" pitchFamily="2" charset="2"/>
              </a:rPr>
              <a:t> System </a:t>
            </a:r>
            <a:r>
              <a:rPr lang="en-US" dirty="0" err="1">
                <a:sym typeface="Wingdings" panose="05000000000000000000" pitchFamily="2" charset="2"/>
              </a:rPr>
              <a:t>CenterInstall</a:t>
            </a:r>
            <a:r>
              <a:rPr lang="en-US" dirty="0">
                <a:sym typeface="Wingdings" panose="05000000000000000000" pitchFamily="2" charset="2"/>
              </a:rPr>
              <a:t> </a:t>
            </a:r>
            <a:r>
              <a:rPr lang="en-US" dirty="0" err="1">
                <a:sym typeface="Wingdings" panose="05000000000000000000" pitchFamily="2" charset="2"/>
              </a:rPr>
              <a:t>SoftwareMicrosoft</a:t>
            </a:r>
            <a:r>
              <a:rPr lang="en-US" dirty="0">
                <a:sym typeface="Wingdings" panose="05000000000000000000" pitchFamily="2" charset="2"/>
              </a:rPr>
              <a:t> Small Basic.</a:t>
            </a:r>
            <a:endParaRPr lang="en-CA" dirty="0"/>
          </a:p>
          <a:p>
            <a:endParaRPr lang="en-CA" dirty="0"/>
          </a:p>
          <a:p>
            <a:endParaRPr lang="en-CA" dirty="0"/>
          </a:p>
          <a:p>
            <a:r>
              <a:rPr lang="en-CA" sz="1200" dirty="0"/>
              <a:t>If you would like to work on Small Basic at home, click on the following link do download and install Small Basic on your computer.</a:t>
            </a:r>
          </a:p>
          <a:p>
            <a:endParaRPr lang="en-CA" sz="1200" dirty="0"/>
          </a:p>
          <a:p>
            <a:r>
              <a:rPr lang="en-CA" sz="1200" dirty="0">
                <a:hlinkClick r:id="rId2"/>
              </a:rPr>
              <a:t>http://download.microsoft.com/download/C/A/F/CAF9E062-94D3-4003-80D9-44CDF7EC7BD9/SmallBasic.msi</a:t>
            </a:r>
            <a:endParaRPr lang="en-CA" sz="1200" dirty="0"/>
          </a:p>
          <a:p>
            <a:endParaRPr lang="en-CA" dirty="0"/>
          </a:p>
        </p:txBody>
      </p:sp>
    </p:spTree>
    <p:extLst>
      <p:ext uri="{BB962C8B-B14F-4D97-AF65-F5344CB8AC3E}">
        <p14:creationId xmlns:p14="http://schemas.microsoft.com/office/powerpoint/2010/main" val="56360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Small Basic Challenge(Lessons) Info:</a:t>
            </a:r>
          </a:p>
        </p:txBody>
      </p:sp>
      <p:sp>
        <p:nvSpPr>
          <p:cNvPr id="3" name="TextBox 2"/>
          <p:cNvSpPr txBox="1"/>
          <p:nvPr/>
        </p:nvSpPr>
        <p:spPr>
          <a:xfrm>
            <a:off x="457200" y="672126"/>
            <a:ext cx="8275898" cy="2031325"/>
          </a:xfrm>
          <a:prstGeom prst="rect">
            <a:avLst/>
          </a:prstGeom>
          <a:noFill/>
        </p:spPr>
        <p:txBody>
          <a:bodyPr wrap="square" rtlCol="0">
            <a:spAutoFit/>
          </a:bodyPr>
          <a:lstStyle/>
          <a:p>
            <a:r>
              <a:rPr lang="en-CA" dirty="0"/>
              <a:t>After completing each </a:t>
            </a:r>
            <a:r>
              <a:rPr lang="en-CA"/>
              <a:t>mini challenge/lessons </a:t>
            </a:r>
            <a:r>
              <a:rPr lang="en-CA" dirty="0"/>
              <a:t>use the “Snipping Tool” to screenshot your code and output.   Paste your screenshots into a word document (as shown below) so that your work can be evaluated.  Answer any questions that may be included at end of the of the challenge in the word document.  Save the word document to the hand in folder ex. LastnameFirstAssign1.1.</a:t>
            </a:r>
          </a:p>
          <a:p>
            <a:endParaRPr lang="en-CA" dirty="0"/>
          </a:p>
        </p:txBody>
      </p:sp>
      <p:pic>
        <p:nvPicPr>
          <p:cNvPr id="5" name="Picture 4"/>
          <p:cNvPicPr>
            <a:picLocks noChangeAspect="1"/>
          </p:cNvPicPr>
          <p:nvPr/>
        </p:nvPicPr>
        <p:blipFill>
          <a:blip r:embed="rId2"/>
          <a:stretch>
            <a:fillRect/>
          </a:stretch>
        </p:blipFill>
        <p:spPr>
          <a:xfrm>
            <a:off x="543339" y="2657061"/>
            <a:ext cx="8189759" cy="2160311"/>
          </a:xfrm>
          <a:prstGeom prst="rect">
            <a:avLst/>
          </a:prstGeom>
        </p:spPr>
      </p:pic>
    </p:spTree>
    <p:extLst>
      <p:ext uri="{BB962C8B-B14F-4D97-AF65-F5344CB8AC3E}">
        <p14:creationId xmlns:p14="http://schemas.microsoft.com/office/powerpoint/2010/main" val="309737966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E7EACEF7E09640B24069C83530AC56" ma:contentTypeVersion="0" ma:contentTypeDescription="Create a new document." ma:contentTypeScope="" ma:versionID="5eb776c71b7e70c547f495cfa60d5d5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B2F4C7-5BC2-4ED6-9112-67CB0566978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297C576D-283D-400A-A835-8CD102D69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FA01FCF-E20A-4C32-AB89-3B9E85637F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3383</TotalTime>
  <Words>727</Words>
  <Application>Microsoft Office PowerPoint</Application>
  <PresentationFormat>On-screen Show (16:9)</PresentationFormat>
  <Paragraphs>90</Paragraphs>
  <Slides>8</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Borg9</vt:lpstr>
      <vt:lpstr>Calibri</vt:lpstr>
      <vt:lpstr>Century Gothic</vt:lpstr>
      <vt:lpstr>Segoe Light</vt:lpstr>
      <vt:lpstr>Segoe UI</vt:lpstr>
      <vt:lpstr>Wingdings</vt:lpstr>
      <vt:lpstr>Wingdings 3</vt:lpstr>
      <vt:lpstr>Slice</vt:lpstr>
      <vt:lpstr>Computer Programming 9</vt:lpstr>
      <vt:lpstr>Course Overview</vt:lpstr>
      <vt:lpstr>What you will learn…</vt:lpstr>
      <vt:lpstr>What is Hour of Code?</vt:lpstr>
      <vt:lpstr>Mini Challenge:  Problem solving with code</vt:lpstr>
      <vt:lpstr>Mini Challenge 1.0:  Intro to Writing Code</vt:lpstr>
      <vt:lpstr>Download and Install Small Basic</vt:lpstr>
      <vt:lpstr>Small Basic Challenge(Lessons) Info:</vt:lpstr>
    </vt:vector>
  </TitlesOfParts>
  <Company>Microsoft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Burmester</dc:creator>
  <cp:lastModifiedBy>Nevin Morrison</cp:lastModifiedBy>
  <cp:revision>110</cp:revision>
  <cp:lastPrinted>2011-08-01T17:23:49Z</cp:lastPrinted>
  <dcterms:created xsi:type="dcterms:W3CDTF">2014-08-29T17:54:29Z</dcterms:created>
  <dcterms:modified xsi:type="dcterms:W3CDTF">2018-09-04T21:34:10Z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0x010100CDE7EACEF7E09640B24069C83530AC56</vt:lpwstr>
  </property>
</Properties>
</file>