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Layouts/slideLayout1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5.xml" ContentType="application/vnd.openxmlformats-officedocument.presentationml.slideLayout+xml"/>
  <Override PartName="/ppt/slideLayouts/slideLayout14.xml" ContentType="application/vnd.openxmlformats-officedocument.presentationml.slideLayout+xml"/>
  <Override PartName="/ppt/slideLayouts/slideLayout13.xml" ContentType="application/vnd.openxmlformats-officedocument.presentationml.slideLayout+xml"/>
  <Override PartName="/ppt/slideLayouts/slideLayout12.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7.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7" d="100"/>
          <a:sy n="77" d="100"/>
        </p:scale>
        <p:origin x="232" y="5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12" Type="http://schemas.openxmlformats.org/officeDocument/2006/relationships/customXml" Target="../customXml/item3.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openxmlformats.org/officeDocument/2006/relationships/customXml" Target="../customXml/item2.xml"/><Relationship Id="rId5" Type="http://schemas.openxmlformats.org/officeDocument/2006/relationships/slide" Target="slides/slide4.xml"/><Relationship Id="rId10" Type="http://schemas.openxmlformats.org/officeDocument/2006/relationships/customXml" Target="../customXml/item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7/9/2015</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7/9/2015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7/9/2015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7/9/2015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7/9/2015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7/9/2015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7/9/2015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1322">
              <a:srgbClr val="7030A0"/>
            </a:gs>
            <a:gs pos="0">
              <a:srgbClr val="7030A0"/>
            </a:gs>
            <a:gs pos="74000">
              <a:srgbClr val="7030A0"/>
            </a:gs>
            <a:gs pos="83000">
              <a:srgbClr val="7030A0"/>
            </a:gs>
            <a:gs pos="100000">
              <a:srgbClr val="7030A0"/>
            </a:gs>
          </a:gsLst>
          <a:lin ang="5400000" scaled="1"/>
          <a:tileRect/>
        </a:gradFill>
        <a:effectLst/>
      </p:bgPr>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7/9/2015</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699384" y="349135"/>
            <a:ext cx="8791575" cy="858202"/>
          </a:xfrm>
        </p:spPr>
        <p:txBody>
          <a:bodyPr/>
          <a:lstStyle/>
          <a:p>
            <a:r>
              <a:rPr lang="en-US" dirty="0" smtClean="0"/>
              <a:t>Final Challenge(40%)</a:t>
            </a:r>
            <a:endParaRPr lang="en-CA" dirty="0"/>
          </a:p>
        </p:txBody>
      </p:sp>
      <p:sp>
        <p:nvSpPr>
          <p:cNvPr id="3" name="Subtitle 2"/>
          <p:cNvSpPr>
            <a:spLocks noGrp="1"/>
          </p:cNvSpPr>
          <p:nvPr>
            <p:ph type="subTitle" idx="1"/>
          </p:nvPr>
        </p:nvSpPr>
        <p:spPr>
          <a:xfrm>
            <a:off x="2001115" y="1424104"/>
            <a:ext cx="8791575" cy="1655762"/>
          </a:xfrm>
        </p:spPr>
        <p:txBody>
          <a:bodyPr>
            <a:normAutofit fontScale="85000" lnSpcReduction="20000"/>
          </a:bodyPr>
          <a:lstStyle/>
          <a:p>
            <a:r>
              <a:rPr lang="en-US" dirty="0" smtClean="0"/>
              <a:t>Your Company Has been Contracted by your favorite tech company(ex. Microsoft, apple, Samsung etc.) to create a background mural that will display the company latest technologies in a looping animation at this years CES(Consumer Electronics Show) in Las Vegas.   You will serve In Three different roles within your company.  You will be the Designer, Programmer and Project manager.  Use your knowledge of Computer programming to Complete this task.</a:t>
            </a:r>
            <a:endParaRPr lang="en-CA" dirty="0"/>
          </a:p>
        </p:txBody>
      </p:sp>
      <p:sp>
        <p:nvSpPr>
          <p:cNvPr id="4" name="Rectangle 3"/>
          <p:cNvSpPr/>
          <p:nvPr/>
        </p:nvSpPr>
        <p:spPr>
          <a:xfrm>
            <a:off x="2001115" y="3296633"/>
            <a:ext cx="6096000" cy="923330"/>
          </a:xfrm>
          <a:prstGeom prst="rect">
            <a:avLst/>
          </a:prstGeom>
        </p:spPr>
        <p:txBody>
          <a:bodyPr>
            <a:spAutoFit/>
          </a:bodyPr>
          <a:lstStyle/>
          <a:p>
            <a:r>
              <a:rPr lang="en-US" b="1" u="sng" dirty="0"/>
              <a:t>Course Essential Questions</a:t>
            </a:r>
            <a:r>
              <a:rPr lang="en-US" b="1" dirty="0"/>
              <a:t>:  What are the different components of a computer programming language?  How are computer programming languages organized?</a:t>
            </a:r>
          </a:p>
        </p:txBody>
      </p:sp>
    </p:spTree>
    <p:extLst>
      <p:ext uri="{BB962C8B-B14F-4D97-AF65-F5344CB8AC3E}">
        <p14:creationId xmlns:p14="http://schemas.microsoft.com/office/powerpoint/2010/main" val="3400211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Designer Role</a:t>
            </a:r>
            <a:endParaRPr lang="en-CA" dirty="0"/>
          </a:p>
        </p:txBody>
      </p:sp>
      <p:sp>
        <p:nvSpPr>
          <p:cNvPr id="3" name="Content Placeholder 2"/>
          <p:cNvSpPr>
            <a:spLocks noGrp="1"/>
          </p:cNvSpPr>
          <p:nvPr>
            <p:ph idx="1"/>
          </p:nvPr>
        </p:nvSpPr>
        <p:spPr/>
        <p:txBody>
          <a:bodyPr/>
          <a:lstStyle/>
          <a:p>
            <a:pPr>
              <a:buFontTx/>
              <a:buChar char="-"/>
            </a:pPr>
            <a:r>
              <a:rPr lang="en-US" dirty="0" smtClean="0"/>
              <a:t>As a designer you should first write a draft(in Microsoft Word) outlining what you plan on displaying and how you plan on displaying your content on the mural(ex. Timed animations, turtle graphics etc.).</a:t>
            </a:r>
          </a:p>
          <a:p>
            <a:pPr>
              <a:buFontTx/>
              <a:buChar char="-"/>
            </a:pPr>
            <a:r>
              <a:rPr lang="en-US" dirty="0" smtClean="0"/>
              <a:t>As the designer your job is also to get all of the required graphic images that you will need for your project.  Create a folder in the hand in folder in the format “</a:t>
            </a:r>
            <a:r>
              <a:rPr lang="en-US" dirty="0" err="1" smtClean="0"/>
              <a:t>lastnameFirstName</a:t>
            </a:r>
            <a:r>
              <a:rPr lang="en-US" dirty="0" smtClean="0"/>
              <a:t>”.  Save your draft and all of your graphic images to this folder.  Your draft should be named “</a:t>
            </a:r>
            <a:r>
              <a:rPr lang="en-US" dirty="0" err="1" smtClean="0"/>
              <a:t>lastNameFirstNameDraft</a:t>
            </a:r>
            <a:r>
              <a:rPr lang="en-US" dirty="0" smtClean="0"/>
              <a:t>”.</a:t>
            </a:r>
          </a:p>
          <a:p>
            <a:pPr>
              <a:buFontTx/>
              <a:buChar char="-"/>
            </a:pPr>
            <a:endParaRPr lang="en-CA" dirty="0"/>
          </a:p>
        </p:txBody>
      </p:sp>
    </p:spTree>
    <p:extLst>
      <p:ext uri="{BB962C8B-B14F-4D97-AF65-F5344CB8AC3E}">
        <p14:creationId xmlns:p14="http://schemas.microsoft.com/office/powerpoint/2010/main" val="12716407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Programmer Role</a:t>
            </a:r>
            <a:endParaRPr lang="en-CA" dirty="0"/>
          </a:p>
        </p:txBody>
      </p:sp>
      <p:sp>
        <p:nvSpPr>
          <p:cNvPr id="3" name="Content Placeholder 2"/>
          <p:cNvSpPr>
            <a:spLocks noGrp="1"/>
          </p:cNvSpPr>
          <p:nvPr>
            <p:ph idx="1"/>
          </p:nvPr>
        </p:nvSpPr>
        <p:spPr/>
        <p:txBody>
          <a:bodyPr/>
          <a:lstStyle/>
          <a:p>
            <a:pPr marL="0" indent="0">
              <a:buNone/>
            </a:pPr>
            <a:r>
              <a:rPr lang="en-US" dirty="0" smtClean="0"/>
              <a:t>- As the programmer your job is to convert what the designer drafted into a product.   Write the code needed to make your mural function properly.   Publish your program.  Copy and Paste your code as well as the link to your program into a word document(make sure your program is accessing images only from the hand in folder).</a:t>
            </a:r>
            <a:endParaRPr lang="en-CA" dirty="0"/>
          </a:p>
        </p:txBody>
      </p:sp>
    </p:spTree>
    <p:extLst>
      <p:ext uri="{BB962C8B-B14F-4D97-AF65-F5344CB8AC3E}">
        <p14:creationId xmlns:p14="http://schemas.microsoft.com/office/powerpoint/2010/main" val="175331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Manager</a:t>
            </a:r>
            <a:endParaRPr lang="en-CA" dirty="0"/>
          </a:p>
        </p:txBody>
      </p:sp>
      <p:sp>
        <p:nvSpPr>
          <p:cNvPr id="3" name="Content Placeholder 2"/>
          <p:cNvSpPr>
            <a:spLocks noGrp="1"/>
          </p:cNvSpPr>
          <p:nvPr>
            <p:ph idx="1"/>
          </p:nvPr>
        </p:nvSpPr>
        <p:spPr/>
        <p:txBody>
          <a:bodyPr>
            <a:normAutofit lnSpcReduction="10000"/>
          </a:bodyPr>
          <a:lstStyle/>
          <a:p>
            <a:r>
              <a:rPr lang="en-US" dirty="0" smtClean="0"/>
              <a:t>Your job as the program manager is to make sure all work is completed adequately by both the designer and programmer.  Using the draft you developed while in the designer role, appraise the work you did as a programmer.   In a word document review how well you were able to execute the mural as planned.   In the word document also evaluate your original draft made while you were in the designer role.  Was the plan put in place by the designer appropriate?  Explain.  Hand in the word document in your folder in the hand in folder with the name “</a:t>
            </a:r>
            <a:r>
              <a:rPr lang="en-US" dirty="0" err="1" smtClean="0"/>
              <a:t>lastNameFirstNameEvaluation</a:t>
            </a:r>
            <a:r>
              <a:rPr lang="en-US" dirty="0" smtClean="0"/>
              <a:t>”.</a:t>
            </a:r>
            <a:endParaRPr lang="en-CA" dirty="0"/>
          </a:p>
        </p:txBody>
      </p:sp>
    </p:spTree>
    <p:extLst>
      <p:ext uri="{BB962C8B-B14F-4D97-AF65-F5344CB8AC3E}">
        <p14:creationId xmlns:p14="http://schemas.microsoft.com/office/powerpoint/2010/main" val="286497545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CDE7EACEF7E09640B24069C83530AC56" ma:contentTypeVersion="0" ma:contentTypeDescription="Create a new document." ma:contentTypeScope="" ma:versionID="5eb776c71b7e70c547f495cfa60d5d53">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8E0D053-3355-468E-A1D6-A516B772030C}"/>
</file>

<file path=customXml/itemProps2.xml><?xml version="1.0" encoding="utf-8"?>
<ds:datastoreItem xmlns:ds="http://schemas.openxmlformats.org/officeDocument/2006/customXml" ds:itemID="{5FD05A34-F520-4FFF-B9E6-AC79EEDC4BE5}"/>
</file>

<file path=customXml/itemProps3.xml><?xml version="1.0" encoding="utf-8"?>
<ds:datastoreItem xmlns:ds="http://schemas.openxmlformats.org/officeDocument/2006/customXml" ds:itemID="{2B29E9D9-4C96-47F7-9C66-F5803F984881}"/>
</file>

<file path=docProps/app.xml><?xml version="1.0" encoding="utf-8"?>
<Properties xmlns="http://schemas.openxmlformats.org/officeDocument/2006/extended-properties" xmlns:vt="http://schemas.openxmlformats.org/officeDocument/2006/docPropsVTypes">
  <Template>Circuit</Template>
  <TotalTime>46</TotalTime>
  <Words>375</Words>
  <Application>Microsoft Office PowerPoint</Application>
  <PresentationFormat>Widescreen</PresentationFormat>
  <Paragraphs>10</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Trebuchet MS</vt:lpstr>
      <vt:lpstr>Tw Cen MT</vt:lpstr>
      <vt:lpstr>Circuit</vt:lpstr>
      <vt:lpstr>Final Challenge(40%)</vt:lpstr>
      <vt:lpstr>Designer Role</vt:lpstr>
      <vt:lpstr>Programmer Role</vt:lpstr>
      <vt:lpstr>Program Manager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Final Challenge(40%)</dc:title>
  <dc:creator>Nevin Morrison</dc:creator>
  <cp:lastModifiedBy>Nevin Morrison</cp:lastModifiedBy>
  <cp:revision>7</cp:revision>
  <dcterms:created xsi:type="dcterms:W3CDTF">2015-06-29T19:23:36Z</dcterms:created>
  <dcterms:modified xsi:type="dcterms:W3CDTF">2015-07-09T23:50:52Z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0x010100CDE7EACEF7E09640B24069C83530AC56</vt:lpwstr>
  </property>
</Properties>
</file>