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8" r:id="rId5"/>
    <p:sldId id="269" r:id="rId6"/>
    <p:sldId id="272" r:id="rId7"/>
    <p:sldId id="270" r:id="rId8"/>
    <p:sldId id="273" r:id="rId9"/>
    <p:sldId id="274" r:id="rId10"/>
    <p:sldId id="27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1/29/2019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55780"/>
            <a:ext cx="6858000" cy="3200400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956180"/>
            <a:ext cx="6858000" cy="109728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465DD-9819-4ABC-A784-477AFBA19C86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E545-DA4D-4588-A168-A47EEF327FC2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42120" y="380999"/>
            <a:ext cx="2011680" cy="609600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199" y="380999"/>
            <a:ext cx="7074859" cy="6096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6042-7092-4D96-B3CE-E8E6CFEE88C8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9729644A-97F2-4BC4-BBF7-FC141F507563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22960"/>
            <a:ext cx="8686800" cy="201168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834640"/>
            <a:ext cx="8686800" cy="109728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8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1800" y="1981200"/>
            <a:ext cx="4572000" cy="44805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4EB7-77EC-481E-BDC6-73CA182AC952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12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1800" y="1679448"/>
            <a:ext cx="4572000" cy="83048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1800" y="2509935"/>
            <a:ext cx="4572000" cy="39670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6069-A392-4E44-934F-6743D63E2A4F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F9843-3551-47D6-BD3E-346FBDF458AF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C2989-19D5-42F7-8321-FE6B75231AF4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9420" y="408993"/>
            <a:ext cx="4800937" cy="1828800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91" y="381000"/>
            <a:ext cx="5489510" cy="5791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9420" y="2237793"/>
            <a:ext cx="4800937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9C03C-1F27-412D-AD0B-6423348F1B9B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248" y="384048"/>
            <a:ext cx="4800600" cy="1828800"/>
          </a:xfrm>
        </p:spPr>
        <p:txBody>
          <a:bodyPr anchor="b"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  <a:ln>
            <a:noFill/>
          </a:ln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6249" y="2240280"/>
            <a:ext cx="479914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2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9372600" cy="1295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1987419"/>
            <a:ext cx="9372600" cy="4483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1790" y="5586761"/>
            <a:ext cx="280731" cy="883759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619CFDC2-5630-4611-9BF0-0EF7C8C4398D}" type="datetime1">
              <a:rPr lang="en-US" smtClean="0"/>
              <a:t>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31790" y="365125"/>
            <a:ext cx="280730" cy="5139936"/>
          </a:xfrm>
          <a:prstGeom prst="rect">
            <a:avLst/>
          </a:prstGeom>
        </p:spPr>
        <p:txBody>
          <a:bodyPr vert="vert270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3321" y="6268940"/>
            <a:ext cx="722377" cy="2015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cap="all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defTabSz="914400" rtl="0" eaLnBrk="1" latinLnBrk="0" hangingPunct="1">
        <a:lnSpc>
          <a:spcPct val="90000"/>
        </a:lnSpc>
        <a:spcBef>
          <a:spcPts val="12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0afZj1G0BI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47898"/>
            <a:ext cx="7319963" cy="2235445"/>
          </a:xfrm>
        </p:spPr>
        <p:txBody>
          <a:bodyPr>
            <a:normAutofit/>
          </a:bodyPr>
          <a:lstStyle/>
          <a:p>
            <a:r>
              <a:rPr lang="en-CA" sz="2800" b="1" dirty="0"/>
              <a:t>COURSE CSE1220: CLIENT-SIDE SCRIPTING 2</a:t>
            </a:r>
            <a:r>
              <a:rPr lang="en-CA" sz="1800" b="1" dirty="0"/>
              <a:t/>
            </a:r>
            <a:br>
              <a:rPr lang="en-CA" sz="1800" b="1" dirty="0"/>
            </a:br>
            <a:r>
              <a:rPr lang="en-CA" sz="1800" b="1" dirty="0"/>
              <a:t>Level: </a:t>
            </a:r>
            <a:r>
              <a:rPr lang="en-CA" sz="1800" dirty="0"/>
              <a:t>Introductory</a:t>
            </a:r>
            <a:br>
              <a:rPr lang="en-CA" sz="1800" dirty="0"/>
            </a:br>
            <a:r>
              <a:rPr lang="en-CA" sz="1800" b="1" dirty="0"/>
              <a:t>Prerequisite: </a:t>
            </a:r>
            <a:r>
              <a:rPr lang="en-CA" sz="1800" dirty="0" smtClean="0"/>
              <a:t>None</a:t>
            </a:r>
            <a:br>
              <a:rPr lang="en-CA" sz="1800" dirty="0" smtClean="0"/>
            </a:br>
            <a:r>
              <a:rPr lang="en-US" sz="1800" dirty="0"/>
              <a:t>Note: CSE1210: Client-side Scripting 1 or an equivalent course dealing with markup scripting is strongly recommended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Students deepen their understanding of Internet computing by using more</a:t>
            </a:r>
          </a:p>
          <a:p>
            <a:r>
              <a:rPr lang="en-US" dirty="0"/>
              <a:t>advanced markup language techniques and by being introduced to one or more</a:t>
            </a:r>
          </a:p>
          <a:p>
            <a:r>
              <a:rPr lang="en-US" dirty="0"/>
              <a:t>Web-specific scripting languages. As part of this process, students learn how</a:t>
            </a:r>
          </a:p>
          <a:p>
            <a:r>
              <a:rPr lang="en-US" dirty="0"/>
              <a:t>the Web uses these resources as a means of displaying dynamic client-side</a:t>
            </a:r>
          </a:p>
          <a:p>
            <a:r>
              <a:rPr lang="en-US" dirty="0"/>
              <a:t>information. Students learn how to analyze, modify, write and debug</a:t>
            </a:r>
          </a:p>
          <a:p>
            <a:r>
              <a:rPr lang="en-US" dirty="0"/>
              <a:t>algorithms and scripts that use structured programming approaches.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4574" y="118441"/>
            <a:ext cx="9372600" cy="1295400"/>
          </a:xfrm>
        </p:spPr>
        <p:txBody>
          <a:bodyPr/>
          <a:lstStyle/>
          <a:p>
            <a:r>
              <a:rPr lang="en-US" dirty="0" smtClean="0"/>
              <a:t>Assignment #1:  Dynamic Vs. Static Websites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8072" y="1413841"/>
            <a:ext cx="9372600" cy="44831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069869" y="1837113"/>
            <a:ext cx="88863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a word document or PowerPoint research the difference between static and dynamic websites.   Your document should include:</a:t>
            </a:r>
          </a:p>
          <a:p>
            <a:pPr marL="342900" indent="-342900">
              <a:buAutoNum type="alphaLcParenR"/>
            </a:pPr>
            <a:r>
              <a:rPr lang="en-US" dirty="0" smtClean="0"/>
              <a:t>Compare </a:t>
            </a:r>
            <a:r>
              <a:rPr lang="en-US" dirty="0"/>
              <a:t>and contrast static and dynamic client-side scripting </a:t>
            </a:r>
            <a:endParaRPr lang="en-US" dirty="0" smtClean="0"/>
          </a:p>
          <a:p>
            <a:pPr marL="342900" indent="-342900">
              <a:buAutoNum type="alphaLcParenR"/>
            </a:pPr>
            <a:r>
              <a:rPr lang="en-US" dirty="0"/>
              <a:t>D</a:t>
            </a:r>
            <a:r>
              <a:rPr lang="en-US" dirty="0" smtClean="0"/>
              <a:t>escribe </a:t>
            </a:r>
            <a:r>
              <a:rPr lang="en-US" dirty="0"/>
              <a:t>and illustrate the main differences, from the user's perspective, between dynamic and static client-side Web </a:t>
            </a:r>
            <a:r>
              <a:rPr lang="en-US" dirty="0" smtClean="0"/>
              <a:t>sites.</a:t>
            </a:r>
          </a:p>
          <a:p>
            <a:pPr marL="342900" indent="-342900">
              <a:buAutoNum type="alphaLcParenR"/>
            </a:pPr>
            <a:r>
              <a:rPr lang="en-US" dirty="0" smtClean="0"/>
              <a:t> Describe </a:t>
            </a:r>
            <a:r>
              <a:rPr lang="en-US" dirty="0"/>
              <a:t>and illustrate the main differences between how dynamic and static client-side sites are implemented by the </a:t>
            </a:r>
            <a:r>
              <a:rPr lang="en-US" dirty="0" smtClean="0"/>
              <a:t>Web. </a:t>
            </a:r>
          </a:p>
          <a:p>
            <a:pPr marL="342900" indent="-342900">
              <a:buAutoNum type="alphaLcParenR"/>
            </a:pPr>
            <a:r>
              <a:rPr lang="en-US" dirty="0" smtClean="0"/>
              <a:t>b)describe </a:t>
            </a:r>
            <a:r>
              <a:rPr lang="en-US" dirty="0"/>
              <a:t>and illustrate the main advantages and disadvantages of dynamic and static client-side </a:t>
            </a:r>
            <a:r>
              <a:rPr lang="en-US" dirty="0" smtClean="0"/>
              <a:t>sites.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503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Style Sheet Tutorial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Complete the following CSS tutorial:</a:t>
            </a:r>
          </a:p>
          <a:p>
            <a:pPr marL="457200" indent="-457200">
              <a:buAutoNum type="alphaLcParenR"/>
            </a:pPr>
            <a:r>
              <a:rPr lang="en-US" dirty="0" smtClean="0"/>
              <a:t>Create an new folder called “yourlastnameYourFirstName2”.</a:t>
            </a:r>
          </a:p>
          <a:p>
            <a:pPr marL="457200" indent="-457200">
              <a:buAutoNum type="alphaLcParenR"/>
            </a:pPr>
            <a:r>
              <a:rPr lang="en-US" dirty="0" smtClean="0"/>
              <a:t>Complete the following tutorial.  Every file created in the tutorial below needs to be placed in the folder created above.</a:t>
            </a:r>
            <a:endParaRPr lang="en-US" dirty="0" smtClean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www.youtube.com/watch?v=0afZj1G0BIE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#2:  Style Sheets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7420"/>
            <a:ext cx="9372600" cy="174499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Using your knowledge of style sheets.  Modify or create a new website that uses CSS to add style and formatting to your site.  Your site </a:t>
            </a:r>
            <a:r>
              <a:rPr lang="en-US" u="sng" dirty="0" smtClean="0"/>
              <a:t>cannot</a:t>
            </a:r>
            <a:r>
              <a:rPr lang="en-US" dirty="0" smtClean="0"/>
              <a:t> be identical to the tutorial.  Make your own unique styled page.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337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JavaScript Tutorial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Create a folder in a location of your choice named “yourlastnameYourfirstname3”.</a:t>
            </a:r>
          </a:p>
          <a:p>
            <a:pPr marL="457200" indent="-457200">
              <a:buAutoNum type="arabicPeriod"/>
            </a:pPr>
            <a:r>
              <a:rPr lang="en-US" dirty="0" smtClean="0"/>
              <a:t>Search the internet for a jpg image of a cat and dog.  Download the image to the folder you created and name it “catdog.jpg”</a:t>
            </a:r>
          </a:p>
          <a:p>
            <a:pPr marL="457200" indent="-457200">
              <a:buAutoNum type="arabicPeriod"/>
            </a:pPr>
            <a:r>
              <a:rPr lang="en-US" dirty="0" smtClean="0"/>
              <a:t>Create a html file in notepad++ and save it to the folder.  Name it index.html.</a:t>
            </a:r>
          </a:p>
          <a:p>
            <a:pPr marL="457200" indent="-457200">
              <a:buAutoNum type="arabicPeriod"/>
            </a:pPr>
            <a:r>
              <a:rPr lang="en-US" dirty="0" smtClean="0"/>
              <a:t>Add the code on the following page.  With your previous programming knowledge look at the code and try to interpret what is going on.</a:t>
            </a:r>
          </a:p>
          <a:p>
            <a:pPr marL="457200" indent="-457200">
              <a:buAutoNum type="arabicPeriod"/>
            </a:pPr>
            <a:r>
              <a:rPr lang="en-US" dirty="0" smtClean="0"/>
              <a:t>Open the index.html file with a </a:t>
            </a:r>
            <a:r>
              <a:rPr lang="en-US" dirty="0" err="1" smtClean="0"/>
              <a:t>webbrowser</a:t>
            </a:r>
            <a:r>
              <a:rPr lang="en-US" dirty="0" smtClean="0"/>
              <a:t>(double clicking will likely open it in your default browser).</a:t>
            </a:r>
          </a:p>
        </p:txBody>
      </p:sp>
    </p:spTree>
    <p:extLst>
      <p:ext uri="{BB962C8B-B14F-4D97-AF65-F5344CB8AC3E}">
        <p14:creationId xmlns:p14="http://schemas.microsoft.com/office/powerpoint/2010/main" val="9343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Example: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353" y="1762298"/>
            <a:ext cx="9343505" cy="470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4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#3:  </a:t>
            </a:r>
            <a:r>
              <a:rPr lang="en-US" dirty="0" err="1" smtClean="0"/>
              <a:t>Javascript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7419"/>
            <a:ext cx="9372600" cy="1919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Create a new website or modify the preceding tutorial to make an interactive webpage using </a:t>
            </a:r>
            <a:r>
              <a:rPr lang="en-US" dirty="0" err="1" smtClean="0"/>
              <a:t>javascript</a:t>
            </a:r>
            <a:r>
              <a:rPr lang="en-US" dirty="0" smtClean="0"/>
              <a:t>.  Your example must use different images, text etc. and must respond to user input.  Your example must take input from a minimum of 2 textboxes and make at least one decision based on user input.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150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ireframe Building 16x9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wireframe building presentation (widescreen).potx" id="{39AFE29C-5BDA-42CB-9020-E960931A8E20}" vid="{6EE91DE2-A888-472A-92BA-F2E5BD5D46A2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30C5B9-1E5F-4356-968E-2FC64955BFF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DD6EEDF-527A-4587-A446-F1DE3EAF9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E6DFB71-5650-4E53-8134-FCF33ECDD3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wireframe building presentation (widescreen)</Template>
  <TotalTime>172</TotalTime>
  <Words>423</Words>
  <Application>Microsoft Office PowerPoint</Application>
  <PresentationFormat>Widescreen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Wireframe Building 16x9</vt:lpstr>
      <vt:lpstr>COURSE CSE1220: CLIENT-SIDE SCRIPTING 2 Level: Introductory Prerequisite: None Note: CSE1210: Client-side Scripting 1 or an equivalent course dealing with markup scripting is strongly recommended </vt:lpstr>
      <vt:lpstr>Assignment #1:  Dynamic Vs. Static Websites</vt:lpstr>
      <vt:lpstr>Style Sheet Tutorial</vt:lpstr>
      <vt:lpstr>Assignment #2:  Style Sheets</vt:lpstr>
      <vt:lpstr>JavaScript Tutorial</vt:lpstr>
      <vt:lpstr>Code Example:</vt:lpstr>
      <vt:lpstr>Assignment #3:  Javascript</vt:lpstr>
    </vt:vector>
  </TitlesOfParts>
  <Company>Lethbridge School District No. 51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CSE1220: CLIENT-SIDE SCRIPTING 2 Level: Introductory Prerequisite: None</dc:title>
  <dc:creator>Nevin Morrison</dc:creator>
  <cp:lastModifiedBy>Nevin Morrison</cp:lastModifiedBy>
  <cp:revision>11</cp:revision>
  <dcterms:created xsi:type="dcterms:W3CDTF">2017-10-17T16:05:07Z</dcterms:created>
  <dcterms:modified xsi:type="dcterms:W3CDTF">2019-01-29T22:05:14Z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