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11/3/2017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11/3/2017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8dRFkZ2wqK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ackernoon.com/introduction-to-xcode-9-94205e83a985" TargetMode="External"/><Relationship Id="rId2" Type="http://schemas.openxmlformats.org/officeDocument/2006/relationships/hyperlink" Target="https://www.youtube.com/watch?v=QdlxJw2rgR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ZiUtNaz9l0&amp;list=PL6DtIuaTM4jujP__Sx9UocjJGVzO8emsA" TargetMode="External"/><Relationship Id="rId2" Type="http://schemas.openxmlformats.org/officeDocument/2006/relationships/hyperlink" Target="https://www.youtube.com/channel/UCRMXHQ2rJ9_0CHS7mhL7e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sz="4400" b="1" dirty="0"/>
              <a:t>COURSE CSE1910/2910/3910: CSE PROJECT </a:t>
            </a:r>
            <a:r>
              <a:rPr lang="en-CA" sz="4400" b="1" dirty="0" smtClean="0"/>
              <a:t>A/B/C</a:t>
            </a:r>
            <a:r>
              <a:rPr lang="en-CA" sz="4400" b="1" dirty="0"/>
              <a:t/>
            </a:r>
            <a:br>
              <a:rPr lang="en-CA" sz="4400" b="1" dirty="0"/>
            </a:br>
            <a:r>
              <a:rPr lang="en-CA" sz="4400" b="1" dirty="0"/>
              <a:t>Level: </a:t>
            </a:r>
            <a:r>
              <a:rPr lang="en-CA" sz="4400" dirty="0"/>
              <a:t>Intermediate</a:t>
            </a:r>
            <a:br>
              <a:rPr lang="en-CA" sz="4400" dirty="0"/>
            </a:br>
            <a:r>
              <a:rPr lang="en-CA" dirty="0"/>
              <a:t/>
            </a:r>
            <a:br>
              <a:rPr lang="en-CA" dirty="0"/>
            </a:br>
            <a:endParaRPr lang="en-CA" sz="1300" dirty="0"/>
          </a:p>
        </p:txBody>
      </p:sp>
      <p:sp>
        <p:nvSpPr>
          <p:cNvPr id="3" name="Subtitle 2"/>
          <p:cNvSpPr>
            <a:spLocks noGrp="1"/>
          </p:cNvSpPr>
          <p:nvPr>
            <p:ph type="subTitle" idx="1"/>
          </p:nvPr>
        </p:nvSpPr>
        <p:spPr>
          <a:xfrm>
            <a:off x="1876424" y="2953408"/>
            <a:ext cx="8791575" cy="3405828"/>
          </a:xfrm>
        </p:spPr>
        <p:txBody>
          <a:bodyPr>
            <a:noAutofit/>
          </a:bodyPr>
          <a:lstStyle/>
          <a:p>
            <a:r>
              <a:rPr lang="en-CA" sz="1000" b="1" dirty="0"/>
              <a:t>Prerequisite: </a:t>
            </a:r>
            <a:r>
              <a:rPr lang="en-CA" sz="1000" dirty="0"/>
              <a:t>None</a:t>
            </a:r>
          </a:p>
          <a:p>
            <a:r>
              <a:rPr lang="en-CA" sz="1000" dirty="0"/>
              <a:t>Recommended Completed Courses:    CSE2110: Procedural Programming 1 or CSE1120: Structured Programming 2 and CSE 2140 Second Language programming</a:t>
            </a:r>
            <a:br>
              <a:rPr lang="en-CA" sz="1000" dirty="0"/>
            </a:br>
            <a:r>
              <a:rPr lang="en-US" sz="1000" b="1" dirty="0"/>
              <a:t>Description: </a:t>
            </a:r>
            <a:r>
              <a:rPr lang="en-US" sz="1000" dirty="0"/>
              <a:t>Students develop project design and management skills to extend and enhance</a:t>
            </a:r>
            <a:br>
              <a:rPr lang="en-US" sz="1000" dirty="0"/>
            </a:br>
            <a:r>
              <a:rPr lang="en-US" sz="1000" dirty="0"/>
              <a:t>competencies and skills in other CTS courses through contexts that are</a:t>
            </a:r>
            <a:br>
              <a:rPr lang="en-US" sz="1000" dirty="0"/>
            </a:br>
            <a:r>
              <a:rPr lang="en-CA" sz="1000" dirty="0"/>
              <a:t>personally relevant.</a:t>
            </a:r>
            <a:br>
              <a:rPr lang="en-CA" sz="1000" dirty="0"/>
            </a:br>
            <a:r>
              <a:rPr lang="en-US" sz="1000" b="1" dirty="0"/>
              <a:t>Parameters: </a:t>
            </a:r>
            <a:r>
              <a:rPr lang="en-US" sz="1000" dirty="0"/>
              <a:t>Intermediate project courses must connect with a minimum of two CTS courses,</a:t>
            </a:r>
            <a:br>
              <a:rPr lang="en-US" sz="1000" dirty="0"/>
            </a:br>
            <a:r>
              <a:rPr lang="en-US" sz="1000" dirty="0"/>
              <a:t>one of which must be at the intermediate level and be in the same occupational</a:t>
            </a:r>
            <a:br>
              <a:rPr lang="en-US" sz="1000" dirty="0"/>
            </a:br>
            <a:r>
              <a:rPr lang="en-US" sz="1000" dirty="0"/>
              <a:t>area as the project course. The other CTS course(s) can be at any level from any</a:t>
            </a:r>
            <a:br>
              <a:rPr lang="en-US" sz="1000" dirty="0"/>
            </a:br>
            <a:r>
              <a:rPr lang="en-CA" sz="1000" dirty="0"/>
              <a:t>occupational area.</a:t>
            </a:r>
            <a:br>
              <a:rPr lang="en-CA" sz="1000" dirty="0"/>
            </a:br>
            <a:r>
              <a:rPr lang="en-US" sz="1000" dirty="0"/>
              <a:t>Project courses cannot be connected to other project courses or practicum</a:t>
            </a:r>
            <a:br>
              <a:rPr lang="en-US" sz="1000" dirty="0"/>
            </a:br>
            <a:r>
              <a:rPr lang="en-CA" sz="1000" dirty="0"/>
              <a:t>courses.</a:t>
            </a:r>
            <a:br>
              <a:rPr lang="en-CA" sz="1000" dirty="0"/>
            </a:br>
            <a:r>
              <a:rPr lang="en-US" sz="1000" b="1" dirty="0"/>
              <a:t>All </a:t>
            </a:r>
            <a:r>
              <a:rPr lang="en-US" sz="1000" b="1" dirty="0" smtClean="0"/>
              <a:t>projects Must First be approved by the teacher through a completed </a:t>
            </a:r>
            <a:r>
              <a:rPr lang="en-US" sz="1000" b="1" smtClean="0"/>
              <a:t>Project Plan.</a:t>
            </a:r>
            <a:endParaRPr lang="en-CA" sz="1000" dirty="0"/>
          </a:p>
        </p:txBody>
      </p:sp>
    </p:spTree>
    <p:extLst>
      <p:ext uri="{BB962C8B-B14F-4D97-AF65-F5344CB8AC3E}">
        <p14:creationId xmlns:p14="http://schemas.microsoft.com/office/powerpoint/2010/main" val="145822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Teacher Proposal(s):  </a:t>
            </a:r>
            <a:r>
              <a:rPr lang="en-US" dirty="0"/>
              <a:t>Develop a simple Mobile App For either Android or IOS.   Work within a New IDE Android studio or </a:t>
            </a:r>
            <a:r>
              <a:rPr lang="en-US" dirty="0" err="1"/>
              <a:t>xcode</a:t>
            </a:r>
            <a:r>
              <a:rPr lang="en-US" dirty="0"/>
              <a:t>.   Note:  If you wish to work with </a:t>
            </a:r>
            <a:r>
              <a:rPr lang="en-US" dirty="0" err="1"/>
              <a:t>ios</a:t>
            </a:r>
            <a:r>
              <a:rPr lang="en-US" dirty="0"/>
              <a:t> in </a:t>
            </a:r>
            <a:r>
              <a:rPr lang="en-US" dirty="0" err="1"/>
              <a:t>xcode</a:t>
            </a:r>
            <a:r>
              <a:rPr lang="en-US" dirty="0"/>
              <a:t> you will need to provide your own mac computer.</a:t>
            </a:r>
            <a:endParaRPr lang="en-CA" dirty="0"/>
          </a:p>
        </p:txBody>
      </p:sp>
      <p:sp>
        <p:nvSpPr>
          <p:cNvPr id="3" name="Content Placeholder 2"/>
          <p:cNvSpPr>
            <a:spLocks noGrp="1"/>
          </p:cNvSpPr>
          <p:nvPr>
            <p:ph idx="1"/>
          </p:nvPr>
        </p:nvSpPr>
        <p:spPr>
          <a:xfrm>
            <a:off x="1141412" y="2805545"/>
            <a:ext cx="9905999" cy="2985656"/>
          </a:xfrm>
        </p:spPr>
        <p:txBody>
          <a:bodyPr/>
          <a:lstStyle/>
          <a:p>
            <a:pPr marL="0" indent="0">
              <a:buNone/>
            </a:pPr>
            <a:r>
              <a:rPr lang="en-US" dirty="0"/>
              <a:t>Student Option:  You must complete a proposal to link at least 2 CTS modules.  If at least 1 is intermediate you will receive credit for CSE 2910.  If they are both beginner level you receive credit for CSE 1910.  If </a:t>
            </a:r>
            <a:r>
              <a:rPr lang="en-US" dirty="0" err="1"/>
              <a:t>altleast</a:t>
            </a:r>
            <a:r>
              <a:rPr lang="en-US" dirty="0"/>
              <a:t> one of the CTS modules is at the advanced level you will receive credit for CSE 3910.   The teacher proposal above meets the requirements for CSE 2910.   All student proposals must be approved by the teacher before the project is started.</a:t>
            </a:r>
            <a:endParaRPr lang="en-CA" dirty="0"/>
          </a:p>
        </p:txBody>
      </p:sp>
    </p:spTree>
    <p:extLst>
      <p:ext uri="{BB962C8B-B14F-4D97-AF65-F5344CB8AC3E}">
        <p14:creationId xmlns:p14="http://schemas.microsoft.com/office/powerpoint/2010/main" val="3823070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Teacher Proposal #1:  </a:t>
            </a:r>
            <a:r>
              <a:rPr lang="en-US" dirty="0" smtClean="0"/>
              <a:t>Native Android Development:  Android </a:t>
            </a:r>
            <a:r>
              <a:rPr lang="en-US" dirty="0"/>
              <a:t>Studio</a:t>
            </a:r>
            <a:endParaRPr lang="en-CA" dirty="0"/>
          </a:p>
        </p:txBody>
      </p:sp>
      <p:sp>
        <p:nvSpPr>
          <p:cNvPr id="3" name="Content Placeholder 2"/>
          <p:cNvSpPr>
            <a:spLocks noGrp="1"/>
          </p:cNvSpPr>
          <p:nvPr>
            <p:ph idx="1"/>
          </p:nvPr>
        </p:nvSpPr>
        <p:spPr/>
        <p:txBody>
          <a:bodyPr/>
          <a:lstStyle/>
          <a:p>
            <a:pPr marL="0" indent="0">
              <a:buNone/>
            </a:pPr>
            <a:r>
              <a:rPr lang="en-US" dirty="0">
                <a:hlinkClick r:id="rId2"/>
              </a:rPr>
              <a:t>Getting Started With Android Studio</a:t>
            </a:r>
            <a:endParaRPr lang="en-US" dirty="0"/>
          </a:p>
          <a:p>
            <a:pPr marL="0" indent="0">
              <a:buNone/>
            </a:pPr>
            <a:r>
              <a:rPr lang="en-US" dirty="0"/>
              <a:t>Do the tutorial above as an introduction to native android programming.  Develop a project proposal that displays the skills learned in the video.  Build your app and present it to the teacher.</a:t>
            </a:r>
          </a:p>
          <a:p>
            <a:pPr marL="0" indent="0">
              <a:buNone/>
            </a:pPr>
            <a:endParaRPr lang="en-CA" dirty="0"/>
          </a:p>
        </p:txBody>
      </p:sp>
    </p:spTree>
    <p:extLst>
      <p:ext uri="{BB962C8B-B14F-4D97-AF65-F5344CB8AC3E}">
        <p14:creationId xmlns:p14="http://schemas.microsoft.com/office/powerpoint/2010/main" val="297574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Teacher Proposal #2:   </a:t>
            </a:r>
            <a:r>
              <a:rPr lang="en-US" dirty="0" smtClean="0"/>
              <a:t>Native iOS Development : </a:t>
            </a:r>
            <a:r>
              <a:rPr lang="en-US" dirty="0" err="1" smtClean="0"/>
              <a:t>Xcode</a:t>
            </a:r>
            <a:endParaRPr lang="en-US" dirty="0"/>
          </a:p>
        </p:txBody>
      </p:sp>
      <p:sp>
        <p:nvSpPr>
          <p:cNvPr id="3" name="Content Placeholder 2"/>
          <p:cNvSpPr>
            <a:spLocks noGrp="1"/>
          </p:cNvSpPr>
          <p:nvPr>
            <p:ph idx="1"/>
          </p:nvPr>
        </p:nvSpPr>
        <p:spPr/>
        <p:txBody>
          <a:bodyPr/>
          <a:lstStyle/>
          <a:p>
            <a:pPr marL="0" indent="0">
              <a:buNone/>
            </a:pPr>
            <a:r>
              <a:rPr lang="en-US" dirty="0">
                <a:hlinkClick r:id="rId2"/>
              </a:rPr>
              <a:t>Getting Started with </a:t>
            </a:r>
            <a:r>
              <a:rPr lang="en-US" dirty="0" err="1">
                <a:hlinkClick r:id="rId2"/>
              </a:rPr>
              <a:t>Xcode</a:t>
            </a:r>
            <a:r>
              <a:rPr lang="en-US" dirty="0">
                <a:hlinkClick r:id="rId2"/>
              </a:rPr>
              <a:t> and SWIFT</a:t>
            </a:r>
            <a:endParaRPr lang="en-US" dirty="0"/>
          </a:p>
          <a:p>
            <a:pPr marL="0" indent="0">
              <a:buNone/>
            </a:pPr>
            <a:r>
              <a:rPr lang="en-US" dirty="0"/>
              <a:t>Do the tutorial above as an introduction to native iOS programming.  Develop a project proposal that displays the skills learned in the video.  Build your app and present it to the teacher</a:t>
            </a:r>
            <a:r>
              <a:rPr lang="en-US" dirty="0" smtClean="0"/>
              <a:t>.</a:t>
            </a:r>
          </a:p>
          <a:p>
            <a:pPr marL="0" indent="0">
              <a:buNone/>
            </a:pPr>
            <a:r>
              <a:rPr lang="en-US" dirty="0" smtClean="0"/>
              <a:t>Resource Links:</a:t>
            </a:r>
          </a:p>
          <a:p>
            <a:pPr marL="0" indent="0">
              <a:buNone/>
            </a:pPr>
            <a:r>
              <a:rPr lang="en-US" dirty="0" smtClean="0">
                <a:hlinkClick r:id="rId3"/>
              </a:rPr>
              <a:t>Learn the IDE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2247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Teacher Proposal Option #3:  </a:t>
            </a:r>
            <a:r>
              <a:rPr lang="en-US" dirty="0" smtClean="0"/>
              <a:t>PC or Mobile Game Development: </a:t>
            </a:r>
            <a:r>
              <a:rPr lang="en-US" dirty="0" smtClean="0"/>
              <a:t>Unity OR </a:t>
            </a:r>
            <a:r>
              <a:rPr lang="en-US" dirty="0" err="1" smtClean="0"/>
              <a:t>UnREAL</a:t>
            </a:r>
            <a:r>
              <a:rPr lang="en-US" dirty="0" smtClean="0"/>
              <a:t> </a:t>
            </a:r>
            <a:r>
              <a:rPr lang="en-US" dirty="0" err="1" smtClean="0"/>
              <a:t>ENgine</a:t>
            </a:r>
            <a:r>
              <a:rPr lang="en-US" dirty="0" smtClean="0"/>
              <a:t/>
            </a:r>
            <a:br>
              <a:rPr lang="en-US" dirty="0" smtClean="0"/>
            </a:br>
            <a:r>
              <a:rPr lang="en-US" sz="1600" u="sng" dirty="0" smtClean="0"/>
              <a:t>Recommended Supporting Course:</a:t>
            </a:r>
            <a:r>
              <a:rPr lang="en-US" sz="1600" dirty="0" smtClean="0"/>
              <a:t>  CSE 3120-Object Oriented Programming (Please complete prior to choosing this project Option)</a:t>
            </a:r>
            <a:endParaRPr lang="en-CA" sz="1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Unity:</a:t>
            </a:r>
            <a:endParaRPr lang="en-US" dirty="0" smtClean="0"/>
          </a:p>
          <a:p>
            <a:pPr marL="0" indent="0">
              <a:buNone/>
            </a:pPr>
            <a:r>
              <a:rPr lang="en-US" dirty="0" smtClean="0"/>
              <a:t>Choose </a:t>
            </a:r>
            <a:r>
              <a:rPr lang="en-US" dirty="0" smtClean="0"/>
              <a:t>a Jimmy Vegas video series video from the following website:</a:t>
            </a:r>
          </a:p>
          <a:p>
            <a:pPr marL="0" indent="0">
              <a:buNone/>
            </a:pPr>
            <a:r>
              <a:rPr lang="en-US" dirty="0">
                <a:hlinkClick r:id="rId2"/>
              </a:rPr>
              <a:t>https://</a:t>
            </a:r>
            <a:r>
              <a:rPr lang="en-US" dirty="0" smtClean="0">
                <a:hlinkClick r:id="rId2"/>
              </a:rPr>
              <a:t>www.youtube.com/channel/UCRMXHQ2rJ9_0CHS7mhL7erg</a:t>
            </a:r>
            <a:endParaRPr lang="en-US" dirty="0" smtClean="0"/>
          </a:p>
          <a:p>
            <a:pPr marL="0" indent="0">
              <a:buNone/>
            </a:pPr>
            <a:r>
              <a:rPr lang="en-US" dirty="0" smtClean="0"/>
              <a:t>Unreal Engine:</a:t>
            </a:r>
          </a:p>
          <a:p>
            <a:pPr marL="0" indent="0">
              <a:buNone/>
            </a:pPr>
            <a:r>
              <a:rPr lang="en-US" dirty="0" smtClean="0"/>
              <a:t>Get started with Unreal and C++ with this tutorial series.</a:t>
            </a:r>
          </a:p>
          <a:p>
            <a:pPr marL="0" indent="0">
              <a:buNone/>
            </a:pPr>
            <a:r>
              <a:rPr lang="en-US" dirty="0">
                <a:hlinkClick r:id="rId3"/>
              </a:rPr>
              <a:t>https://www.youtube.com/watch?v=PZiUtNaz9l0&amp;list=PL6DtIuaTM4jujP__</a:t>
            </a:r>
            <a:r>
              <a:rPr lang="en-US" dirty="0" smtClean="0">
                <a:hlinkClick r:id="rId3"/>
              </a:rPr>
              <a:t>Sx9UocjJGVzO8emsA</a:t>
            </a:r>
            <a:endParaRPr lang="en-US" dirty="0" smtClean="0"/>
          </a:p>
          <a:p>
            <a:pPr marL="0" indent="0">
              <a:buNone/>
            </a:pPr>
            <a:r>
              <a:rPr lang="en-US" dirty="0" smtClean="0"/>
              <a:t>(Also consult the teacher for textbook materials).</a:t>
            </a:r>
            <a:endParaRPr lang="en-US" dirty="0" smtClean="0"/>
          </a:p>
          <a:p>
            <a:pPr marL="0" indent="0">
              <a:buNone/>
            </a:pPr>
            <a:r>
              <a:rPr lang="en-US" dirty="0" smtClean="0"/>
              <a:t>Talk to your teacher and confirm which series you plan to complete.  </a:t>
            </a:r>
            <a:r>
              <a:rPr lang="en-US" dirty="0" smtClean="0"/>
              <a:t>Complete a Project Plan prior to starting.</a:t>
            </a:r>
            <a:endParaRPr lang="en-US" dirty="0" smtClean="0"/>
          </a:p>
          <a:p>
            <a:pPr marL="0" indent="0">
              <a:buNone/>
            </a:pPr>
            <a:r>
              <a:rPr lang="en-US" sz="1600" dirty="0" smtClean="0"/>
              <a:t>Note: For Project A you may just complete one of the video series', but for Project B or C you will need to just use the videos as a resource for your project.</a:t>
            </a:r>
            <a:endParaRPr lang="en-CA" sz="1600" dirty="0"/>
          </a:p>
        </p:txBody>
      </p:sp>
    </p:spTree>
    <p:extLst>
      <p:ext uri="{BB962C8B-B14F-4D97-AF65-F5344CB8AC3E}">
        <p14:creationId xmlns:p14="http://schemas.microsoft.com/office/powerpoint/2010/main" val="281171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Student Proposal </a:t>
            </a:r>
            <a:r>
              <a:rPr lang="en-US" u="sng" dirty="0" smtClean="0"/>
              <a:t>#4</a:t>
            </a:r>
            <a:endParaRPr lang="en-US" u="sng" dirty="0"/>
          </a:p>
        </p:txBody>
      </p:sp>
      <p:sp>
        <p:nvSpPr>
          <p:cNvPr id="3" name="Content Placeholder 2"/>
          <p:cNvSpPr>
            <a:spLocks noGrp="1"/>
          </p:cNvSpPr>
          <p:nvPr>
            <p:ph idx="1"/>
          </p:nvPr>
        </p:nvSpPr>
        <p:spPr/>
        <p:txBody>
          <a:bodyPr/>
          <a:lstStyle/>
          <a:p>
            <a:pPr marL="0" indent="0">
              <a:buNone/>
            </a:pPr>
            <a:r>
              <a:rPr lang="en-US" dirty="0"/>
              <a:t>Develop a project proposal to build an app or game in a language and using an IDE that you have not done previous modules on.   Build and present your app or game to the teacher when complete.</a:t>
            </a:r>
          </a:p>
        </p:txBody>
      </p:sp>
    </p:spTree>
    <p:extLst>
      <p:ext uri="{BB962C8B-B14F-4D97-AF65-F5344CB8AC3E}">
        <p14:creationId xmlns:p14="http://schemas.microsoft.com/office/powerpoint/2010/main" val="3769456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76</TotalTime>
  <Words>434</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Tw Cen MT</vt:lpstr>
      <vt:lpstr>Circuit</vt:lpstr>
      <vt:lpstr>COURSE CSE1910/2910/3910: CSE PROJECT A/B/C Level: Intermediate  </vt:lpstr>
      <vt:lpstr>Teacher Proposal(s):  Develop a simple Mobile App For either Android or IOS.   Work within a New IDE Android studio or xcode.   Note:  If you wish to work with ios in xcode you will need to provide your own mac computer.</vt:lpstr>
      <vt:lpstr>Teacher Proposal #1:  Native Android Development:  Android Studio</vt:lpstr>
      <vt:lpstr>Teacher Proposal #2:   Native iOS Development : Xcode</vt:lpstr>
      <vt:lpstr>Teacher Proposal Option #3:  PC or Mobile Game Development: Unity OR UnREAL ENgine Recommended Supporting Course:  CSE 3120-Object Oriented Programming (Please complete prior to choosing this project Option)</vt:lpstr>
      <vt:lpstr>Student Proposal #4</vt:lpstr>
    </vt:vector>
  </TitlesOfParts>
  <Company>Lethbridge School District No.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CSE2910: CSE PROJECT B Level: Intermediate Native Mobile App Development For Android or Apple</dc:title>
  <dc:creator>Nevin Morrison</dc:creator>
  <cp:lastModifiedBy>Nevin Morrison</cp:lastModifiedBy>
  <cp:revision>10</cp:revision>
  <dcterms:created xsi:type="dcterms:W3CDTF">2016-08-31T16:35:46Z</dcterms:created>
  <dcterms:modified xsi:type="dcterms:W3CDTF">2017-11-03T17:27:13Z</dcterms:modified>
</cp:coreProperties>
</file>