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65" r:id="rId7"/>
    <p:sldId id="258" r:id="rId8"/>
    <p:sldId id="259" r:id="rId9"/>
    <p:sldId id="260" r:id="rId10"/>
    <p:sldId id="261" r:id="rId11"/>
    <p:sldId id="262" r:id="rId12"/>
    <p:sldId id="263" r:id="rId13"/>
    <p:sldId id="26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9/6/2018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9/6/2018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fmJ4tQ4wXeE" TargetMode="External"/><Relationship Id="rId2" Type="http://schemas.openxmlformats.org/officeDocument/2006/relationships/hyperlink" Target="8_Basic%20Algorithms%20Assignment.docx" TargetMode="External"/><Relationship Id="rId1" Type="http://schemas.openxmlformats.org/officeDocument/2006/relationships/slideLayout" Target="../slideLayouts/slideLayout2.xml"/><Relationship Id="rId5" Type="http://schemas.openxmlformats.org/officeDocument/2006/relationships/hyperlink" Target="https://www.youtube.com/watch?v=IMd6Lm_LpiU" TargetMode="External"/><Relationship Id="rId4" Type="http://schemas.openxmlformats.org/officeDocument/2006/relationships/hyperlink" Target="https://www.youtube.com/watch?v=I95BiJsQkNE"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VcjWQVwa7qg&amp;t=3s" TargetMode="External"/><Relationship Id="rId2" Type="http://schemas.openxmlformats.org/officeDocument/2006/relationships/hyperlink" Target="https://qz.com/1099791/apples-tim-cook-says-coding-is-better-than-learning-english-as-a-second-languag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1_History%20of%20Canadian%20Technology%20Assignment.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2_Computer%20History%20Timeline%20Assignment.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3_Evolution%20of%20Technology%20Assignment.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4_Software%20and%20Hardware.docx" TargetMode="External"/><Relationship Id="rId2" Type="http://schemas.openxmlformats.org/officeDocument/2006/relationships/hyperlink" Target="http://www.karbosguide.com/books/pcarchitecture/chapter02.htm"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www.youtube.com/watch?v=SiDU78vHsko" TargetMode="External"/><Relationship Id="rId4" Type="http://schemas.openxmlformats.org/officeDocument/2006/relationships/hyperlink" Target="https://www.youtube.com/watch?v=HEjPop-aK_w"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tkr.com/2016/05/17/study-finds-business-stem-degrees-are-the-most-in-demand-by-employers-in-2016/" TargetMode="External"/><Relationship Id="rId2" Type="http://schemas.openxmlformats.org/officeDocument/2006/relationships/hyperlink" Target="5_Computing%20Science%20Careers%20Assignment.docx" TargetMode="External"/><Relationship Id="rId1" Type="http://schemas.openxmlformats.org/officeDocument/2006/relationships/slideLayout" Target="../slideLayouts/slideLayout2.xml"/><Relationship Id="rId4" Type="http://schemas.openxmlformats.org/officeDocument/2006/relationships/hyperlink" Target="https://www.youtube.com/watch?v=8FfKR1ksD94"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eJHmVlzH_9Q" TargetMode="External"/><Relationship Id="rId2" Type="http://schemas.openxmlformats.org/officeDocument/2006/relationships/hyperlink" Target="6_Logic%20Lab%20Car%20Activity.docx" TargetMode="External"/><Relationship Id="rId1" Type="http://schemas.openxmlformats.org/officeDocument/2006/relationships/slideLayout" Target="../slideLayouts/slideLayout2.xml"/><Relationship Id="rId4" Type="http://schemas.openxmlformats.org/officeDocument/2006/relationships/hyperlink" Target="Logic%20Notes.docx"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7_Hello%20Processing.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CSE 1010</a:t>
            </a:r>
            <a:endParaRPr lang="en-CA" dirty="0"/>
          </a:p>
        </p:txBody>
      </p:sp>
      <p:sp>
        <p:nvSpPr>
          <p:cNvPr id="3" name="Subtitle 2"/>
          <p:cNvSpPr>
            <a:spLocks noGrp="1"/>
          </p:cNvSpPr>
          <p:nvPr>
            <p:ph type="subTitle" idx="1"/>
          </p:nvPr>
        </p:nvSpPr>
        <p:spPr/>
        <p:txBody>
          <a:bodyPr/>
          <a:lstStyle/>
          <a:p>
            <a:r>
              <a:rPr lang="en-CA" dirty="0" smtClean="0"/>
              <a:t>Computer Science 1</a:t>
            </a:r>
          </a:p>
          <a:p>
            <a:r>
              <a:rPr lang="en-CA" dirty="0" smtClean="0"/>
              <a:t>Prerequisite: None</a:t>
            </a:r>
          </a:p>
          <a:p>
            <a:r>
              <a:rPr lang="en-CA" dirty="0" smtClean="0"/>
              <a:t>Required Materials:  Personal Headphones</a:t>
            </a:r>
            <a:endParaRPr lang="en-CA" dirty="0"/>
          </a:p>
        </p:txBody>
      </p:sp>
    </p:spTree>
    <p:extLst>
      <p:ext uri="{BB962C8B-B14F-4D97-AF65-F5344CB8AC3E}">
        <p14:creationId xmlns:p14="http://schemas.microsoft.com/office/powerpoint/2010/main" val="3505701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Learning Common Computer Algorithms</a:t>
            </a:r>
            <a:endParaRPr lang="en-CA" dirty="0"/>
          </a:p>
        </p:txBody>
      </p:sp>
      <p:sp>
        <p:nvSpPr>
          <p:cNvPr id="3" name="Content Placeholder 2"/>
          <p:cNvSpPr>
            <a:spLocks noGrp="1"/>
          </p:cNvSpPr>
          <p:nvPr>
            <p:ph idx="1"/>
          </p:nvPr>
        </p:nvSpPr>
        <p:spPr>
          <a:xfrm>
            <a:off x="1141412" y="2249486"/>
            <a:ext cx="9905999" cy="4044435"/>
          </a:xfrm>
        </p:spPr>
        <p:txBody>
          <a:bodyPr/>
          <a:lstStyle/>
          <a:p>
            <a:r>
              <a:rPr lang="en-CA" dirty="0" smtClean="0"/>
              <a:t>Algorithms are routines or instructions for a computer.  Computer programmers use programming languages to communicate instructions to the computer.  Programmers must become familiar with the syntax and patterns of the computer programming language that they are using.  In </a:t>
            </a:r>
            <a:r>
              <a:rPr lang="en-CA" dirty="0" smtClean="0">
                <a:hlinkClick r:id="rId2" action="ppaction://hlinkfile"/>
              </a:rPr>
              <a:t>Assignment #8 </a:t>
            </a:r>
            <a:r>
              <a:rPr lang="en-CA" dirty="0" smtClean="0"/>
              <a:t>you will be introduced to some common computer algorithms.</a:t>
            </a:r>
          </a:p>
          <a:p>
            <a:pPr marL="0" indent="0">
              <a:buNone/>
            </a:pPr>
            <a:r>
              <a:rPr lang="en-CA" dirty="0" smtClean="0">
                <a:hlinkClick r:id="rId3"/>
              </a:rPr>
              <a:t>Assignment Video Tutorial- Part A</a:t>
            </a:r>
            <a:endParaRPr lang="en-CA" dirty="0" smtClean="0"/>
          </a:p>
          <a:p>
            <a:pPr marL="0" indent="0">
              <a:buNone/>
            </a:pPr>
            <a:r>
              <a:rPr lang="en-CA" dirty="0" smtClean="0">
                <a:hlinkClick r:id="rId4"/>
              </a:rPr>
              <a:t>Assignment Video Tutorial- Part B(1)</a:t>
            </a:r>
            <a:endParaRPr lang="en-CA" dirty="0" smtClean="0"/>
          </a:p>
          <a:p>
            <a:pPr marL="0" indent="0">
              <a:buNone/>
            </a:pPr>
            <a:r>
              <a:rPr lang="en-CA" dirty="0">
                <a:hlinkClick r:id="rId5"/>
              </a:rPr>
              <a:t>Assignment Video Tutorial- Part </a:t>
            </a:r>
            <a:r>
              <a:rPr lang="en-CA" dirty="0" smtClean="0">
                <a:hlinkClick r:id="rId5"/>
              </a:rPr>
              <a:t>B(2)</a:t>
            </a:r>
            <a:endParaRPr lang="en-CA" dirty="0"/>
          </a:p>
          <a:p>
            <a:pPr marL="0" indent="0">
              <a:buNone/>
            </a:pPr>
            <a:endParaRPr lang="en-CA" dirty="0" smtClean="0"/>
          </a:p>
          <a:p>
            <a:pPr marL="0" indent="0">
              <a:buNone/>
            </a:pPr>
            <a:endParaRPr lang="en-CA" dirty="0"/>
          </a:p>
        </p:txBody>
      </p:sp>
    </p:spTree>
    <p:extLst>
      <p:ext uri="{BB962C8B-B14F-4D97-AF65-F5344CB8AC3E}">
        <p14:creationId xmlns:p14="http://schemas.microsoft.com/office/powerpoint/2010/main" val="2823196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a:t>
            </a:r>
            <a:endParaRPr lang="en-CA" dirty="0"/>
          </a:p>
        </p:txBody>
      </p:sp>
      <p:sp>
        <p:nvSpPr>
          <p:cNvPr id="3" name="Content Placeholder 2"/>
          <p:cNvSpPr>
            <a:spLocks noGrp="1"/>
          </p:cNvSpPr>
          <p:nvPr>
            <p:ph idx="1"/>
          </p:nvPr>
        </p:nvSpPr>
        <p:spPr/>
        <p:txBody>
          <a:bodyPr>
            <a:normAutofit/>
          </a:bodyPr>
          <a:lstStyle/>
          <a:p>
            <a:r>
              <a:rPr lang="en-CA" dirty="0"/>
              <a:t>Students explore hardware, software and processes. This includes </a:t>
            </a:r>
            <a:r>
              <a:rPr lang="en-CA" dirty="0" smtClean="0"/>
              <a:t>an introduction </a:t>
            </a:r>
            <a:r>
              <a:rPr lang="en-CA" dirty="0"/>
              <a:t>to the algorithm as a problem-solving tool, to </a:t>
            </a:r>
            <a:r>
              <a:rPr lang="en-CA" dirty="0" smtClean="0"/>
              <a:t>programming languages </a:t>
            </a:r>
            <a:r>
              <a:rPr lang="en-CA" dirty="0"/>
              <a:t>in general and to the role of programming as a tool </a:t>
            </a:r>
            <a:r>
              <a:rPr lang="en-CA" dirty="0" smtClean="0"/>
              <a:t>for implementing </a:t>
            </a:r>
            <a:r>
              <a:rPr lang="en-CA" dirty="0"/>
              <a:t>algorithms</a:t>
            </a:r>
            <a:r>
              <a:rPr lang="en-CA" dirty="0" smtClean="0"/>
              <a:t>.</a:t>
            </a:r>
          </a:p>
          <a:p>
            <a:pPr marL="0" indent="0">
              <a:buNone/>
            </a:pPr>
            <a:r>
              <a:rPr lang="en-US" dirty="0" smtClean="0">
                <a:hlinkClick r:id="rId2"/>
              </a:rPr>
              <a:t>Tim Cook:  Why Computer Science is important</a:t>
            </a:r>
            <a:endParaRPr lang="en-US" dirty="0" smtClean="0"/>
          </a:p>
          <a:p>
            <a:pPr marL="0" indent="0">
              <a:buNone/>
            </a:pPr>
            <a:r>
              <a:rPr lang="en-US" dirty="0" smtClean="0">
                <a:hlinkClick r:id="rId3"/>
              </a:rPr>
              <a:t>Everyone Can Code</a:t>
            </a:r>
            <a:endParaRPr lang="en-CA" dirty="0"/>
          </a:p>
          <a:p>
            <a:pPr marL="0" indent="0">
              <a:buNone/>
            </a:pPr>
            <a:endParaRPr lang="en-CA" dirty="0"/>
          </a:p>
        </p:txBody>
      </p:sp>
    </p:spTree>
    <p:extLst>
      <p:ext uri="{BB962C8B-B14F-4D97-AF65-F5344CB8AC3E}">
        <p14:creationId xmlns:p14="http://schemas.microsoft.com/office/powerpoint/2010/main" val="2862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Canadian Technology</a:t>
            </a:r>
            <a:endParaRPr lang="en-CA" dirty="0"/>
          </a:p>
        </p:txBody>
      </p:sp>
      <p:sp>
        <p:nvSpPr>
          <p:cNvPr id="3" name="Content Placeholder 2"/>
          <p:cNvSpPr>
            <a:spLocks noGrp="1"/>
          </p:cNvSpPr>
          <p:nvPr>
            <p:ph idx="1"/>
          </p:nvPr>
        </p:nvSpPr>
        <p:spPr/>
        <p:txBody>
          <a:bodyPr/>
          <a:lstStyle/>
          <a:p>
            <a:pPr marL="0" indent="0">
              <a:buNone/>
            </a:pPr>
            <a:r>
              <a:rPr lang="en-US" dirty="0" smtClean="0"/>
              <a:t>What is Technology?</a:t>
            </a:r>
          </a:p>
          <a:p>
            <a:pPr marL="0" indent="0">
              <a:buNone/>
            </a:pPr>
            <a:r>
              <a:rPr lang="en-US" dirty="0" smtClean="0"/>
              <a:t>Definition:  </a:t>
            </a:r>
            <a:r>
              <a:rPr lang="en-US" dirty="0"/>
              <a:t>a scientific or industrial process, invention, method, or the like.</a:t>
            </a:r>
          </a:p>
          <a:p>
            <a:pPr marL="0" indent="0">
              <a:buNone/>
            </a:pPr>
            <a:r>
              <a:rPr lang="en-US" dirty="0" smtClean="0"/>
              <a:t>New technologies continually change the way we live.  I the following assignment we will exam technologies used by early Canadians and how the use of these technologies affected their lives.  </a:t>
            </a:r>
            <a:r>
              <a:rPr lang="en-US" dirty="0" smtClean="0">
                <a:hlinkClick r:id="rId2" action="ppaction://hlinkfile"/>
              </a:rPr>
              <a:t>Assignment #1 </a:t>
            </a:r>
            <a:endParaRPr lang="en-CA" dirty="0"/>
          </a:p>
        </p:txBody>
      </p:sp>
    </p:spTree>
    <p:extLst>
      <p:ext uri="{BB962C8B-B14F-4D97-AF65-F5344CB8AC3E}">
        <p14:creationId xmlns:p14="http://schemas.microsoft.com/office/powerpoint/2010/main" val="140005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Computer History</a:t>
            </a:r>
            <a:endParaRPr lang="en-CA" dirty="0"/>
          </a:p>
        </p:txBody>
      </p:sp>
      <p:sp>
        <p:nvSpPr>
          <p:cNvPr id="3" name="Content Placeholder 2"/>
          <p:cNvSpPr>
            <a:spLocks noGrp="1"/>
          </p:cNvSpPr>
          <p:nvPr>
            <p:ph idx="1"/>
          </p:nvPr>
        </p:nvSpPr>
        <p:spPr/>
        <p:txBody>
          <a:bodyPr/>
          <a:lstStyle/>
          <a:p>
            <a:pPr marL="0" indent="0">
              <a:buNone/>
            </a:pPr>
            <a:r>
              <a:rPr lang="en-CA" dirty="0" smtClean="0"/>
              <a:t>The past 100 years has been a very exciting time for technological advancement.  At this pace it is almost impossible to predict where we will be in the future.  In your first assignment, you will take a look at major advancements in computer science.  Click here for </a:t>
            </a:r>
            <a:r>
              <a:rPr lang="en-CA" dirty="0" smtClean="0">
                <a:hlinkClick r:id="rId2" action="ppaction://hlinkfile"/>
              </a:rPr>
              <a:t>Assignment #</a:t>
            </a:r>
            <a:r>
              <a:rPr lang="en-CA" dirty="0">
                <a:hlinkClick r:id="rId2" action="ppaction://hlinkfile"/>
              </a:rPr>
              <a:t>2</a:t>
            </a:r>
            <a:endParaRPr lang="en-CA" dirty="0"/>
          </a:p>
        </p:txBody>
      </p:sp>
    </p:spTree>
    <p:extLst>
      <p:ext uri="{BB962C8B-B14F-4D97-AF65-F5344CB8AC3E}">
        <p14:creationId xmlns:p14="http://schemas.microsoft.com/office/powerpoint/2010/main" val="3983112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Evolution of Technology</a:t>
            </a:r>
            <a:endParaRPr lang="en-CA" dirty="0"/>
          </a:p>
        </p:txBody>
      </p:sp>
      <p:sp>
        <p:nvSpPr>
          <p:cNvPr id="3" name="Content Placeholder 2"/>
          <p:cNvSpPr>
            <a:spLocks noGrp="1"/>
          </p:cNvSpPr>
          <p:nvPr>
            <p:ph idx="1"/>
          </p:nvPr>
        </p:nvSpPr>
        <p:spPr/>
        <p:txBody>
          <a:bodyPr/>
          <a:lstStyle/>
          <a:p>
            <a:pPr marL="0" indent="0">
              <a:buNone/>
            </a:pPr>
            <a:r>
              <a:rPr lang="en-CA" dirty="0" smtClean="0"/>
              <a:t>New technologies emerge building on previous knowledge paired with new discoveries.  Technology is not static and is always evolving.  Choose a technology of your choice and track its evolution in </a:t>
            </a:r>
            <a:r>
              <a:rPr lang="en-CA" dirty="0" smtClean="0">
                <a:hlinkClick r:id="rId2" action="ppaction://hlinkfile"/>
              </a:rPr>
              <a:t>Assignment #</a:t>
            </a:r>
            <a:r>
              <a:rPr lang="en-CA" dirty="0">
                <a:hlinkClick r:id="rId2" action="ppaction://hlinkfile"/>
              </a:rPr>
              <a:t>3</a:t>
            </a:r>
            <a:endParaRPr lang="en-CA" dirty="0"/>
          </a:p>
        </p:txBody>
      </p:sp>
    </p:spTree>
    <p:extLst>
      <p:ext uri="{BB962C8B-B14F-4D97-AF65-F5344CB8AC3E}">
        <p14:creationId xmlns:p14="http://schemas.microsoft.com/office/powerpoint/2010/main" val="250235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Evolution of Computer Hardware and software</a:t>
            </a:r>
            <a:endParaRPr lang="en-CA" dirty="0"/>
          </a:p>
        </p:txBody>
      </p:sp>
      <p:sp>
        <p:nvSpPr>
          <p:cNvPr id="3" name="Content Placeholder 2"/>
          <p:cNvSpPr>
            <a:spLocks noGrp="1"/>
          </p:cNvSpPr>
          <p:nvPr>
            <p:ph idx="1"/>
          </p:nvPr>
        </p:nvSpPr>
        <p:spPr/>
        <p:txBody>
          <a:bodyPr>
            <a:normAutofit fontScale="92500" lnSpcReduction="20000"/>
          </a:bodyPr>
          <a:lstStyle/>
          <a:p>
            <a:pPr marL="0" indent="0">
              <a:buNone/>
            </a:pPr>
            <a:r>
              <a:rPr lang="en-CA" dirty="0" smtClean="0"/>
              <a:t>Like any other technology, computer hardware and software also continue to evolve over time.  Often times the evolution of hardware has a direct impact on what can be done with software.  The von </a:t>
            </a:r>
            <a:r>
              <a:rPr lang="en-CA" dirty="0" smtClean="0">
                <a:hlinkClick r:id="rId2"/>
              </a:rPr>
              <a:t>Neumann Computer System Model </a:t>
            </a:r>
            <a:r>
              <a:rPr lang="en-CA" dirty="0" smtClean="0"/>
              <a:t>allowed for easier programming and software development in the past.   The recent release of Intel’s Ivy Bridge processors has allowed for PC’s to have similar battery life to tablets.  Learn more about the evolution of software and hardware in </a:t>
            </a:r>
            <a:r>
              <a:rPr lang="en-CA" dirty="0" smtClean="0">
                <a:hlinkClick r:id="rId3" action="ppaction://hlinkfile"/>
              </a:rPr>
              <a:t>Assignment #4</a:t>
            </a:r>
            <a:endParaRPr lang="en-CA" dirty="0" smtClean="0"/>
          </a:p>
          <a:p>
            <a:pPr marL="0" indent="0">
              <a:buNone/>
            </a:pPr>
            <a:r>
              <a:rPr lang="en-US" dirty="0" smtClean="0"/>
              <a:t>Check out these links:</a:t>
            </a:r>
          </a:p>
          <a:p>
            <a:pPr marL="0" indent="0">
              <a:buNone/>
            </a:pPr>
            <a:r>
              <a:rPr lang="en-CA" dirty="0">
                <a:hlinkClick r:id="rId4"/>
              </a:rPr>
              <a:t>https://</a:t>
            </a:r>
            <a:r>
              <a:rPr lang="en-CA" dirty="0" smtClean="0">
                <a:hlinkClick r:id="rId4"/>
              </a:rPr>
              <a:t>www.youtube.com/watch?v=HEjPop-aK_w</a:t>
            </a:r>
            <a:endParaRPr lang="en-US" dirty="0" smtClean="0"/>
          </a:p>
          <a:p>
            <a:pPr marL="0" indent="0">
              <a:buNone/>
            </a:pPr>
            <a:r>
              <a:rPr lang="en-CA" dirty="0">
                <a:hlinkClick r:id="rId5"/>
              </a:rPr>
              <a:t>https://</a:t>
            </a:r>
            <a:r>
              <a:rPr lang="en-CA" dirty="0" smtClean="0">
                <a:hlinkClick r:id="rId5"/>
              </a:rPr>
              <a:t>www.youtube.com/watch?v=SiDU78vHsko</a:t>
            </a:r>
            <a:endParaRPr lang="en-CA" dirty="0" smtClean="0"/>
          </a:p>
          <a:p>
            <a:pPr marL="0" indent="0">
              <a:buNone/>
            </a:pPr>
            <a:endParaRPr lang="en-CA" dirty="0" smtClean="0"/>
          </a:p>
          <a:p>
            <a:pPr marL="0" indent="0">
              <a:buNone/>
            </a:pPr>
            <a:endParaRPr lang="en-CA" dirty="0"/>
          </a:p>
        </p:txBody>
      </p:sp>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82097" y="4914939"/>
            <a:ext cx="1594653" cy="1752524"/>
          </a:xfrm>
          <a:prstGeom prst="rect">
            <a:avLst/>
          </a:prstGeom>
        </p:spPr>
      </p:pic>
    </p:spTree>
    <p:extLst>
      <p:ext uri="{BB962C8B-B14F-4D97-AF65-F5344CB8AC3E}">
        <p14:creationId xmlns:p14="http://schemas.microsoft.com/office/powerpoint/2010/main" val="2747743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Careers in Computer Science</a:t>
            </a:r>
            <a:endParaRPr lang="en-CA" dirty="0"/>
          </a:p>
        </p:txBody>
      </p:sp>
      <p:sp>
        <p:nvSpPr>
          <p:cNvPr id="3" name="Content Placeholder 2"/>
          <p:cNvSpPr>
            <a:spLocks noGrp="1"/>
          </p:cNvSpPr>
          <p:nvPr>
            <p:ph idx="1"/>
          </p:nvPr>
        </p:nvSpPr>
        <p:spPr/>
        <p:txBody>
          <a:bodyPr>
            <a:normAutofit lnSpcReduction="10000"/>
          </a:bodyPr>
          <a:lstStyle/>
          <a:p>
            <a:pPr marL="0" indent="0">
              <a:buNone/>
            </a:pPr>
            <a:r>
              <a:rPr lang="en-CA" dirty="0" smtClean="0"/>
              <a:t>Now that you know a little bit of history about the computer industry, it is time to investigate some of the current careers in computer science.  Learn more about different career opportunities through </a:t>
            </a:r>
            <a:r>
              <a:rPr lang="en-CA" dirty="0" smtClean="0">
                <a:hlinkClick r:id="rId2" action="ppaction://hlinkfile"/>
              </a:rPr>
              <a:t>Assignment #5</a:t>
            </a:r>
            <a:endParaRPr lang="en-CA" dirty="0" smtClean="0"/>
          </a:p>
          <a:p>
            <a:pPr marL="0" indent="0">
              <a:buNone/>
            </a:pPr>
            <a:r>
              <a:rPr lang="en-US" dirty="0" smtClean="0"/>
              <a:t>Check out these links first:</a:t>
            </a:r>
          </a:p>
          <a:p>
            <a:r>
              <a:rPr lang="en-US" u="sng" dirty="0">
                <a:hlinkClick r:id="rId3"/>
              </a:rPr>
              <a:t>http://wtkr.com/2016/05/17/study-finds-business-stem-degrees-are-the-most-in-demand-by-employers-in-2016/</a:t>
            </a:r>
            <a:endParaRPr lang="en-CA" dirty="0"/>
          </a:p>
          <a:p>
            <a:r>
              <a:rPr lang="en-US" u="sng" dirty="0">
                <a:hlinkClick r:id="rId4"/>
              </a:rPr>
              <a:t>https://www.youtube.com/watch?v=8FfKR1ksD94</a:t>
            </a:r>
            <a:endParaRPr lang="en-CA" dirty="0"/>
          </a:p>
          <a:p>
            <a:pPr marL="0" indent="0">
              <a:buNone/>
            </a:pPr>
            <a:endParaRPr lang="en-US" dirty="0"/>
          </a:p>
        </p:txBody>
      </p:sp>
    </p:spTree>
    <p:extLst>
      <p:ext uri="{BB962C8B-B14F-4D97-AF65-F5344CB8AC3E}">
        <p14:creationId xmlns:p14="http://schemas.microsoft.com/office/powerpoint/2010/main" val="1615112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 to Computer Programming Logic</a:t>
            </a:r>
            <a:endParaRPr lang="en-CA" dirty="0"/>
          </a:p>
        </p:txBody>
      </p:sp>
      <p:sp>
        <p:nvSpPr>
          <p:cNvPr id="3" name="Content Placeholder 2"/>
          <p:cNvSpPr>
            <a:spLocks noGrp="1"/>
          </p:cNvSpPr>
          <p:nvPr>
            <p:ph idx="1"/>
          </p:nvPr>
        </p:nvSpPr>
        <p:spPr/>
        <p:txBody>
          <a:bodyPr/>
          <a:lstStyle/>
          <a:p>
            <a:pPr marL="0" indent="0">
              <a:buNone/>
            </a:pPr>
            <a:r>
              <a:rPr lang="en-CA" dirty="0" smtClean="0"/>
              <a:t>At its lowest level, computer programs make simple decisions.  Get introduced to some simple computer programming logic through </a:t>
            </a:r>
            <a:r>
              <a:rPr lang="en-CA" dirty="0" smtClean="0">
                <a:hlinkClick r:id="rId2" action="ppaction://hlinkfile"/>
              </a:rPr>
              <a:t>Assignment # 6</a:t>
            </a:r>
            <a:endParaRPr lang="en-CA" dirty="0" smtClean="0"/>
          </a:p>
          <a:p>
            <a:pPr marL="0" indent="0">
              <a:buNone/>
            </a:pPr>
            <a:r>
              <a:rPr lang="en-CA" dirty="0" smtClean="0"/>
              <a:t>As a lead up to this assignment, view the following video:</a:t>
            </a:r>
          </a:p>
          <a:p>
            <a:pPr marL="0" indent="0" algn="ctr">
              <a:buNone/>
            </a:pPr>
            <a:r>
              <a:rPr lang="en-CA" dirty="0" smtClean="0">
                <a:hlinkClick r:id="rId3"/>
              </a:rPr>
              <a:t>Video Link</a:t>
            </a:r>
            <a:endParaRPr lang="en-CA" dirty="0" smtClean="0"/>
          </a:p>
          <a:p>
            <a:pPr marL="0" indent="0" algn="ctr">
              <a:buNone/>
            </a:pPr>
            <a:r>
              <a:rPr lang="en-US" dirty="0" smtClean="0"/>
              <a:t>Also check out my </a:t>
            </a:r>
            <a:r>
              <a:rPr lang="en-US" dirty="0" smtClean="0">
                <a:hlinkClick r:id="rId4" action="ppaction://hlinkfile"/>
              </a:rPr>
              <a:t>Logic Notes</a:t>
            </a:r>
            <a:endParaRPr lang="en-CA" dirty="0"/>
          </a:p>
        </p:txBody>
      </p:sp>
    </p:spTree>
    <p:extLst>
      <p:ext uri="{BB962C8B-B14F-4D97-AF65-F5344CB8AC3E}">
        <p14:creationId xmlns:p14="http://schemas.microsoft.com/office/powerpoint/2010/main" val="3005816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 to Visual elements in Programming</a:t>
            </a:r>
            <a:endParaRPr lang="en-CA" dirty="0"/>
          </a:p>
        </p:txBody>
      </p:sp>
      <p:sp>
        <p:nvSpPr>
          <p:cNvPr id="3" name="Content Placeholder 2"/>
          <p:cNvSpPr>
            <a:spLocks noGrp="1"/>
          </p:cNvSpPr>
          <p:nvPr>
            <p:ph idx="1"/>
          </p:nvPr>
        </p:nvSpPr>
        <p:spPr/>
        <p:txBody>
          <a:bodyPr/>
          <a:lstStyle/>
          <a:p>
            <a:pPr marL="0" indent="0">
              <a:buNone/>
            </a:pPr>
            <a:r>
              <a:rPr lang="en-CA" dirty="0" smtClean="0"/>
              <a:t>After learning some basic computer logic, it is now time to learn how visual elements and/or GUI(Graphical User Interface) elements are displayed on your computer, tablet or smartphone screens.  Every computer programming language is different, but there are many common elements and patterns.   Learn how to display basic shapes in the “Processing Language” with </a:t>
            </a:r>
            <a:r>
              <a:rPr lang="en-CA" dirty="0" smtClean="0">
                <a:hlinkClick r:id="rId2" action="ppaction://hlinkfile"/>
              </a:rPr>
              <a:t>Assignment #7</a:t>
            </a:r>
            <a:endParaRPr lang="en-CA" dirty="0"/>
          </a:p>
        </p:txBody>
      </p:sp>
    </p:spTree>
    <p:extLst>
      <p:ext uri="{BB962C8B-B14F-4D97-AF65-F5344CB8AC3E}">
        <p14:creationId xmlns:p14="http://schemas.microsoft.com/office/powerpoint/2010/main" val="11970626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E7EACEF7E09640B24069C83530AC56" ma:contentTypeVersion="0" ma:contentTypeDescription="Create a new document." ma:contentTypeScope="" ma:versionID="5eb776c71b7e70c547f495cfa60d5d5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53F133-9056-459C-9DF2-B63CFB815C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E63B2137-3CCD-44C3-B517-2FE5BFEFF502}">
  <ds:schemaRefs>
    <ds:schemaRef ds:uri="http://schemas.microsoft.com/office/infopath/2007/PartnerControl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B19E8D2B-99E4-4C12-8E1F-0ECCFEE314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TC104033919[[fn=Circuit]]</Template>
  <TotalTime>372</TotalTime>
  <Words>520</Words>
  <Application>Microsoft Office PowerPoint</Application>
  <PresentationFormat>Widescreen</PresentationFormat>
  <Paragraphs>38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Tw Cen MT</vt:lpstr>
      <vt:lpstr>Circuit</vt:lpstr>
      <vt:lpstr>CSE 1010</vt:lpstr>
      <vt:lpstr>Introduction</vt:lpstr>
      <vt:lpstr>History of Canadian Technology</vt:lpstr>
      <vt:lpstr>Computer History</vt:lpstr>
      <vt:lpstr>Evolution of Technology</vt:lpstr>
      <vt:lpstr>The Evolution of Computer Hardware and software</vt:lpstr>
      <vt:lpstr>Careers in Computer Science</vt:lpstr>
      <vt:lpstr>Introduction to Computer Programming Logic</vt:lpstr>
      <vt:lpstr>Introduction to Visual elements in Programming</vt:lpstr>
      <vt:lpstr>Learning Common Computer Algorithms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1010</dc:title>
  <dc:creator>Nevin Morrison</dc:creator>
  <cp:lastModifiedBy>Nevin Morrison</cp:lastModifiedBy>
  <cp:revision>25</cp:revision>
  <dcterms:created xsi:type="dcterms:W3CDTF">2014-05-05T13:23:28Z</dcterms:created>
  <dcterms:modified xsi:type="dcterms:W3CDTF">2018-09-06T18:35:22Z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0x010100CDE7EACEF7E09640B24069C83530AC56</vt:lpwstr>
  </property>
</Properties>
</file>