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s://d.docs.live.net/09ecf23942d3f684/1_Work/1_CTS/Computer%20Science%2010/CSE3140-Second%20Language%20Programming%202/RaspberryPi_Python_Begginers_Guide.pdf" TargetMode="Externa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7" y="2818830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COURSE CSE3140: SECOND LANGUAGE PROGRAMMING 2</a:t>
            </a: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244972"/>
            <a:ext cx="8673427" cy="1322587"/>
          </a:xfrm>
        </p:spPr>
        <p:txBody>
          <a:bodyPr/>
          <a:lstStyle/>
          <a:p>
            <a:r>
              <a:rPr lang="en-US" b="1" u="sng" dirty="0"/>
              <a:t>Python </a:t>
            </a:r>
            <a:r>
              <a:rPr lang="en-US" b="1" u="sng" dirty="0" smtClean="0"/>
              <a:t>Programming:</a:t>
            </a:r>
          </a:p>
          <a:p>
            <a:r>
              <a:rPr lang="en-CA" b="1" dirty="0"/>
              <a:t>Prerequisite: </a:t>
            </a:r>
            <a:r>
              <a:rPr lang="en-CA" dirty="0"/>
              <a:t>CSE2120: Data Structures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917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US" dirty="0"/>
              <a:t>If not done already use the .pdf document “1_Preparing your SD card for Raspberry Pi” to setup your raspberry pi with </a:t>
            </a:r>
            <a:r>
              <a:rPr lang="en-US" dirty="0" err="1"/>
              <a:t>Raspbian</a:t>
            </a:r>
            <a:r>
              <a:rPr lang="en-US" dirty="0"/>
              <a:t>.  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461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Course Overview:</a:t>
            </a:r>
          </a:p>
          <a:p>
            <a:pPr marL="0" indent="0">
              <a:buNone/>
            </a:pPr>
            <a:r>
              <a:rPr lang="en-US" dirty="0" smtClean="0"/>
              <a:t>For this course we will use:  </a:t>
            </a:r>
            <a:r>
              <a:rPr lang="en-US" dirty="0" smtClean="0">
                <a:hlinkClick r:id="rId3"/>
              </a:rPr>
              <a:t>Python Programming for Beginners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above .pdf will serve as a textbook.  You will read sections of the book and then complete an assignment showing application of what you have learned.  Enter </a:t>
            </a:r>
            <a:r>
              <a:rPr lang="en-US" dirty="0" err="1" smtClean="0"/>
              <a:t>sudo</a:t>
            </a:r>
            <a:r>
              <a:rPr lang="en-US" dirty="0" smtClean="0"/>
              <a:t> python in the console to open python on your raspberry pi.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15244"/>
              </p:ext>
            </p:extLst>
          </p:nvPr>
        </p:nvGraphicFramePr>
        <p:xfrm>
          <a:off x="92075" y="92075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4" imgW="5829300" imgH="7543800" progId="AcroExch.Document.DC">
                  <p:embed/>
                </p:oleObj>
              </mc:Choice>
              <mc:Fallback>
                <p:oleObj name="Acrobat Document" r:id="rId4" imgW="582930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57063"/>
              </p:ext>
            </p:extLst>
          </p:nvPr>
        </p:nvGraphicFramePr>
        <p:xfrm>
          <a:off x="184150" y="184150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6" imgW="5829300" imgH="7543800" progId="AcroExch.Document.DC">
                  <p:embed/>
                </p:oleObj>
              </mc:Choice>
              <mc:Fallback>
                <p:oleObj name="Acrobat Document" r:id="rId6" imgW="582930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150" y="184150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76434"/>
              </p:ext>
            </p:extLst>
          </p:nvPr>
        </p:nvGraphicFramePr>
        <p:xfrm>
          <a:off x="270669" y="596574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8" imgW="5667248" imgH="8020050" progId="AcroExch.Document.DC">
                  <p:embed/>
                </p:oleObj>
              </mc:Choice>
              <mc:Fallback>
                <p:oleObj name="Acrobat Document" r:id="rId8" imgW="5667248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0669" y="596574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35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pg.  1- 6 of Python for Beginners.</a:t>
            </a:r>
          </a:p>
          <a:p>
            <a:pPr lvl="0"/>
            <a:r>
              <a:rPr lang="en-US" dirty="0"/>
              <a:t>Create two string variables and concatenate them into one string and then display them to the console.</a:t>
            </a:r>
            <a:endParaRPr lang="en-CA" dirty="0"/>
          </a:p>
          <a:p>
            <a:pPr lvl="0"/>
            <a:r>
              <a:rPr lang="en-US" dirty="0"/>
              <a:t>Create two integer variables and multiply them together and then display them to the console.</a:t>
            </a:r>
            <a:endParaRPr lang="en-CA" dirty="0"/>
          </a:p>
          <a:p>
            <a:pPr lvl="0"/>
            <a:r>
              <a:rPr lang="en-US" dirty="0"/>
              <a:t>Create two variables.  Make one an integer and one a string.  Multiply them to and show the result.</a:t>
            </a:r>
            <a:endParaRPr lang="en-CA" dirty="0"/>
          </a:p>
          <a:p>
            <a:pPr lvl="0"/>
            <a:r>
              <a:rPr lang="en-US" dirty="0"/>
              <a:t>Create an integer variable.  Type cast it to a string and display it concatenated with a string variable.</a:t>
            </a:r>
            <a:endParaRPr lang="en-CA" dirty="0"/>
          </a:p>
          <a:p>
            <a:pPr lvl="0"/>
            <a:r>
              <a:rPr lang="en-US" dirty="0"/>
              <a:t>Do an exponent calculation and print it to the console.</a:t>
            </a:r>
            <a:endParaRPr lang="en-CA" dirty="0"/>
          </a:p>
          <a:p>
            <a:pPr lvl="0"/>
            <a:r>
              <a:rPr lang="en-US" dirty="0"/>
              <a:t>Save and hand in your Python file.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188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</a:t>
            </a:r>
            <a:br>
              <a:rPr lang="en-US" dirty="0" smtClean="0"/>
            </a:br>
            <a:r>
              <a:rPr lang="en-US" dirty="0" smtClean="0"/>
              <a:t>Loops and </a:t>
            </a:r>
            <a:r>
              <a:rPr lang="en-US" dirty="0" err="1" smtClean="0"/>
              <a:t>Descisions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pg. 7 - 10</a:t>
            </a:r>
          </a:p>
          <a:p>
            <a:r>
              <a:rPr lang="en-US" dirty="0" smtClean="0"/>
              <a:t>Create two </a:t>
            </a:r>
            <a:r>
              <a:rPr lang="en-US" dirty="0" smtClean="0"/>
              <a:t>lists</a:t>
            </a:r>
            <a:r>
              <a:rPr lang="en-US" dirty="0" smtClean="0"/>
              <a:t> </a:t>
            </a:r>
            <a:r>
              <a:rPr lang="en-US" dirty="0" smtClean="0"/>
              <a:t>that store 10 numbers each.</a:t>
            </a:r>
          </a:p>
          <a:p>
            <a:r>
              <a:rPr lang="en-US" dirty="0" smtClean="0"/>
              <a:t>Using a For </a:t>
            </a:r>
            <a:r>
              <a:rPr lang="en-US" dirty="0"/>
              <a:t>L</a:t>
            </a:r>
            <a:r>
              <a:rPr lang="en-US" dirty="0" smtClean="0"/>
              <a:t>oop, create 10 math questions based on the two </a:t>
            </a:r>
            <a:r>
              <a:rPr lang="en-US" dirty="0" smtClean="0"/>
              <a:t>lists</a:t>
            </a:r>
            <a:r>
              <a:rPr lang="en-US" dirty="0" smtClean="0"/>
              <a:t> </a:t>
            </a:r>
            <a:r>
              <a:rPr lang="en-US" dirty="0" smtClean="0"/>
              <a:t>of numbers.    Inside the For Loop use a While Loop to ask the question and then  allow the user to guess until they get each question right before moving onto the next question.   Use an If … Else statement to check to see if the users answer is correct.  It is your job to figure out the scope and sequence of the task.</a:t>
            </a:r>
          </a:p>
          <a:p>
            <a:r>
              <a:rPr lang="en-US" dirty="0" smtClean="0"/>
              <a:t>Save and hand in your python file.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246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#3</a:t>
            </a:r>
            <a:br>
              <a:rPr lang="en-US" dirty="0" smtClean="0"/>
            </a:br>
            <a:r>
              <a:rPr lang="en-US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pg. 11 &amp; 12</a:t>
            </a:r>
          </a:p>
          <a:p>
            <a:r>
              <a:rPr lang="en-US" dirty="0" smtClean="0"/>
              <a:t>Create a function that calculates the exponent of a number taking in two parameters(first parameter = number, second parameter = exponent).  Make sure the function returns the calculated answer.(Note:  You can not import any modules).</a:t>
            </a:r>
          </a:p>
          <a:p>
            <a:r>
              <a:rPr lang="en-US" dirty="0" smtClean="0"/>
              <a:t>Save and hand in your code file.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261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#4</a:t>
            </a:r>
            <a:br>
              <a:rPr lang="en-US" dirty="0" smtClean="0"/>
            </a:br>
            <a:r>
              <a:rPr lang="en-US" dirty="0" smtClean="0"/>
              <a:t>Imports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pg. 13 and use your knowledge from previous lessons.</a:t>
            </a:r>
          </a:p>
          <a:p>
            <a:r>
              <a:rPr lang="en-US" dirty="0" smtClean="0"/>
              <a:t>Create a Scientific Calculator that allows you do perform addition, subtraction, multiplication, division, exponents and square root of numbers.</a:t>
            </a:r>
          </a:p>
          <a:p>
            <a:r>
              <a:rPr lang="en-US" dirty="0"/>
              <a:t>Save and hand in your code file.</a:t>
            </a:r>
            <a:endParaRPr lang="en-CA" dirty="0"/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73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#5</a:t>
            </a:r>
            <a:br>
              <a:rPr lang="en-US" dirty="0" smtClean="0"/>
            </a:br>
            <a:r>
              <a:rPr lang="en-US" dirty="0" smtClean="0"/>
              <a:t>Python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 the code on pg. 14 to produce your very own Pong game.   Modify your game to have parameters that you prefer.</a:t>
            </a:r>
          </a:p>
          <a:p>
            <a:r>
              <a:rPr lang="en-US" dirty="0"/>
              <a:t>Save and hand in your code file.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75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#6</a:t>
            </a:r>
            <a:br>
              <a:rPr lang="en-US" dirty="0" smtClean="0"/>
            </a:br>
            <a:r>
              <a:rPr lang="en-US" sz="2800" dirty="0" smtClean="0"/>
              <a:t>Compare/Contrast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word document, or table compare and contrast 3 different programming languages that you have learned.  List advantages and disadvantages of each language as well as most liked and disliked features of each language.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652531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67</TotalTime>
  <Words>475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Acrobat Document</vt:lpstr>
      <vt:lpstr>COURSE CSE3140: SECOND LANGUAGE PROGRAMMING 2   </vt:lpstr>
      <vt:lpstr>Set Up</vt:lpstr>
      <vt:lpstr>Course Overview</vt:lpstr>
      <vt:lpstr>Assignment #1 Variables</vt:lpstr>
      <vt:lpstr>Assignment #2 Loops and Descisions</vt:lpstr>
      <vt:lpstr>Assignment #3 Functions</vt:lpstr>
      <vt:lpstr>Assignment #4 Imports</vt:lpstr>
      <vt:lpstr>Assignment #5 Python Games</vt:lpstr>
      <vt:lpstr>Assignment #6 Compare/Contrast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CSE3140: SECOND LANGUAGE PROGRAMMING 2   </dc:title>
  <dc:creator>Nevin Morrison</dc:creator>
  <cp:lastModifiedBy>Nevin Morrison</cp:lastModifiedBy>
  <cp:revision>9</cp:revision>
  <dcterms:created xsi:type="dcterms:W3CDTF">2017-10-24T15:34:40Z</dcterms:created>
  <dcterms:modified xsi:type="dcterms:W3CDTF">2017-10-24T19:01:17Z</dcterms:modified>
</cp:coreProperties>
</file>