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67" d="100"/>
          <a:sy n="67" d="100"/>
        </p:scale>
        <p:origin x="642" y="60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B48F5-BACC-47D6-A0F7-82FBF9C6BC85}" type="datetimeFigureOut">
              <a:rPr lang="en-US"/>
              <a:t>9/20/2017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CAF8E-318A-4EFE-8633-D9E72ABCE0E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6559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1CD00-5424-4675-AB18-2C419B060449}" type="datetimeFigureOut">
              <a:rPr lang="en-US"/>
              <a:t>9/20/2017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2CF44-2B13-41B4-A334-1CDF534EEBB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5385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gray">
          <a:xfrm>
            <a:off x="0" y="2825016"/>
            <a:ext cx="12188952" cy="3180930"/>
          </a:xfrm>
          <a:prstGeom prst="rect">
            <a:avLst/>
          </a:prstGeom>
          <a:solidFill>
            <a:schemeClr val="bg1">
              <a:lumMod val="85000"/>
              <a:lumOff val="1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 bwMode="black">
          <a:xfrm>
            <a:off x="0" y="3075709"/>
            <a:ext cx="12188952" cy="26392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1066800" y="3165763"/>
            <a:ext cx="10058400" cy="1711037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1066800" y="4953000"/>
            <a:ext cx="10058400" cy="6858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57199"/>
            <a:ext cx="1943100" cy="56388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457199"/>
            <a:ext cx="7048500" cy="56388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828800"/>
            <a:ext cx="9144000" cy="2743200"/>
          </a:xfrm>
        </p:spPr>
        <p:txBody>
          <a:bodyPr anchor="b">
            <a:normAutofit/>
          </a:bodyPr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50653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43400" cy="42703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5625"/>
            <a:ext cx="4343400" cy="42703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7048" y="1828800"/>
            <a:ext cx="4343400" cy="6858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7048" y="2514600"/>
            <a:ext cx="4343400" cy="3581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7648" y="1828800"/>
            <a:ext cx="4343400" cy="6858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7648" y="2514600"/>
            <a:ext cx="4343400" cy="3581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2587" y="1600200"/>
            <a:ext cx="3122613" cy="182880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2" y="762000"/>
            <a:ext cx="6400800" cy="5334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1039" y="3429000"/>
            <a:ext cx="3124161" cy="18288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7952" y="1600200"/>
            <a:ext cx="3127248" cy="182880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1251" y="777240"/>
            <a:ext cx="6400800" cy="530352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97952" y="3429000"/>
            <a:ext cx="3127248" cy="18288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Rectangle 7" descr="An empty placeholder to add an image. Click on the placeholder and select the image that you wish to add."/>
          <p:cNvSpPr/>
          <p:nvPr userDrawn="1"/>
        </p:nvSpPr>
        <p:spPr bwMode="blackWhite">
          <a:xfrm>
            <a:off x="644091" y="640080"/>
            <a:ext cx="6675120" cy="5577840"/>
          </a:xfrm>
          <a:prstGeom prst="rect">
            <a:avLst/>
          </a:prstGeom>
          <a:solidFill>
            <a:srgbClr val="000000"/>
          </a:solidFill>
          <a:ln w="1016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0" y="6362700"/>
            <a:ext cx="6881553" cy="257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62700"/>
            <a:ext cx="990600" cy="257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fld id="{37CC0096-1860-4642-9CD2-0079EA5E7CD1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9800" y="6362700"/>
            <a:ext cx="838200" cy="257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15087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317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060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d.docs.live.net/09ecf23942d3f684/1_Work/1_CTS/Computer%20Science%2010/ELT%201010%20-%20Electro-Assembly%201/3_ELT_1010_Test.docx" TargetMode="External"/><Relationship Id="rId3" Type="http://schemas.openxmlformats.org/officeDocument/2006/relationships/hyperlink" Target="https://d.docs.live.net/09ecf23942d3f684/1_Work/1_CTS/Computer%20Science%2010/ELT%201010%20-%20Electro-Assembly%201/1_Mini%20Animation%20Activity.docx" TargetMode="External"/><Relationship Id="rId7" Type="http://schemas.openxmlformats.org/officeDocument/2006/relationships/hyperlink" Target="https://d.docs.live.net/09ecf23942d3f684/1_Work/1_CTS/Computer%20Science%2010/ELT%201010%20-%20Electro-Assembly%201/2_ELT_1010_Test.docx" TargetMode="External"/><Relationship Id="rId2" Type="http://schemas.openxmlformats.org/officeDocument/2006/relationships/hyperlink" Target="http://frc-west.github.io/courses/ELT1010/hom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.docs.live.net/09ecf23942d3f684/1_Work/1_CTS/Computer%20Science%2010/ELT%201010%20-%20Electro-Assembly%201/1_ELT_1010_Test.docx" TargetMode="External"/><Relationship Id="rId5" Type="http://schemas.openxmlformats.org/officeDocument/2006/relationships/hyperlink" Target="https://d.docs.live.net/09ecf23942d3f684/1_Work/1_CTS/Computer%20Science%2010/ELT%201010%20-%20Electro-Assembly%201/3_Soldering.docx" TargetMode="External"/><Relationship Id="rId4" Type="http://schemas.openxmlformats.org/officeDocument/2006/relationships/hyperlink" Target="https://d.docs.live.net/09ecf23942d3f684/1_Work/1_CTS/Computer%20Science%2010/ELT%201010%20-%20Electro-Assembly%201/2_Sensors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3165763"/>
            <a:ext cx="10429800" cy="1711037"/>
          </a:xfrm>
        </p:spPr>
        <p:txBody>
          <a:bodyPr>
            <a:normAutofit fontScale="90000"/>
          </a:bodyPr>
          <a:lstStyle/>
          <a:p>
            <a:r>
              <a:rPr lang="en-CA" b="1" dirty="0"/>
              <a:t>ELT 1010 - Electro-Assembly 1</a:t>
            </a:r>
            <a:br>
              <a:rPr lang="en-CA" b="1" dirty="0"/>
            </a:b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293096"/>
            <a:ext cx="10058400" cy="134570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Prerequisite: None </a:t>
            </a:r>
          </a:p>
          <a:p>
            <a:endParaRPr lang="en-US" dirty="0"/>
          </a:p>
          <a:p>
            <a:r>
              <a:rPr lang="en-US" dirty="0" smtClean="0"/>
              <a:t>Description: Students </a:t>
            </a:r>
            <a:r>
              <a:rPr lang="en-US" dirty="0"/>
              <a:t>apply basic fabricating and servicing techniques to construct and test electronic and electromagnetic devices and cables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2453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488" y="1052736"/>
            <a:ext cx="9144000" cy="49685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Electro Assembly 1 is a foundational prerequisite course for Robotics and focusses on an introduction to Electrical Design.  FRC West has developed a great module for this course which we will use below. </a:t>
            </a:r>
            <a:endParaRPr lang="en-US" u="sng" dirty="0"/>
          </a:p>
          <a:p>
            <a:pPr marL="0" indent="0">
              <a:buNone/>
            </a:pPr>
            <a:r>
              <a:rPr lang="en-US" u="sng" dirty="0" smtClean="0"/>
              <a:t>Assignment:  </a:t>
            </a:r>
            <a:r>
              <a:rPr lang="en-US" dirty="0" smtClean="0"/>
              <a:t>Read and complete the course at the following location:   </a:t>
            </a:r>
          </a:p>
          <a:p>
            <a:pPr marL="0" indent="0">
              <a:buNone/>
            </a:pPr>
            <a:r>
              <a:rPr lang="en-CA" dirty="0">
                <a:hlinkClick r:id="rId2"/>
              </a:rPr>
              <a:t>http://frc-west.github.io/courses/ELT1010/home</a:t>
            </a:r>
            <a:r>
              <a:rPr lang="en-CA" dirty="0" smtClean="0">
                <a:hlinkClick r:id="rId2"/>
              </a:rPr>
              <a:t>/</a:t>
            </a:r>
            <a:endParaRPr lang="en-CA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Assessment</a:t>
            </a:r>
            <a:r>
              <a:rPr lang="en-US" u="sng" dirty="0" smtClean="0"/>
              <a:t>:  </a:t>
            </a:r>
            <a:endParaRPr lang="en-US" u="sng" dirty="0" smtClean="0"/>
          </a:p>
          <a:p>
            <a:pPr marL="0" indent="0">
              <a:buNone/>
            </a:pPr>
            <a:r>
              <a:rPr lang="en-US" dirty="0" smtClean="0"/>
              <a:t>Activities (50%):</a:t>
            </a:r>
            <a:endParaRPr lang="en-US" dirty="0" smtClean="0"/>
          </a:p>
          <a:p>
            <a:pPr marL="457200" indent="-457200">
              <a:buAutoNum type="alphaLcParenR"/>
            </a:pPr>
            <a:r>
              <a:rPr lang="en-US" dirty="0" smtClean="0">
                <a:hlinkClick r:id="rId3"/>
              </a:rPr>
              <a:t>Mini Safety Animation</a:t>
            </a:r>
            <a:endParaRPr lang="en-US" dirty="0" smtClean="0"/>
          </a:p>
          <a:p>
            <a:pPr marL="457200" indent="-457200">
              <a:buAutoNum type="alphaLcParenR"/>
            </a:pPr>
            <a:r>
              <a:rPr lang="en-US" dirty="0" smtClean="0">
                <a:hlinkClick r:id="rId4"/>
              </a:rPr>
              <a:t>Sensors</a:t>
            </a:r>
            <a:endParaRPr lang="en-US" dirty="0" smtClean="0"/>
          </a:p>
          <a:p>
            <a:pPr marL="457200" indent="-457200">
              <a:buAutoNum type="alphaLcParenR"/>
            </a:pPr>
            <a:r>
              <a:rPr lang="en-US" dirty="0" smtClean="0">
                <a:hlinkClick r:id="rId5"/>
              </a:rPr>
              <a:t>Soldering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Quizzes(50%):</a:t>
            </a:r>
          </a:p>
          <a:p>
            <a:pPr marL="457200" indent="-457200">
              <a:buAutoNum type="alphaLcParenR"/>
            </a:pPr>
            <a:r>
              <a:rPr lang="en-US" dirty="0" smtClean="0">
                <a:hlinkClick r:id="rId6"/>
              </a:rPr>
              <a:t>Quiz 1</a:t>
            </a:r>
            <a:endParaRPr lang="en-US" dirty="0" smtClean="0"/>
          </a:p>
          <a:p>
            <a:pPr marL="457200" indent="-457200">
              <a:buAutoNum type="alphaLcParenR"/>
            </a:pPr>
            <a:r>
              <a:rPr lang="en-US" dirty="0" smtClean="0">
                <a:hlinkClick r:id="rId7"/>
              </a:rPr>
              <a:t>Quiz 2</a:t>
            </a:r>
            <a:endParaRPr lang="en-US" dirty="0" smtClean="0"/>
          </a:p>
          <a:p>
            <a:pPr marL="457200" indent="-457200">
              <a:buAutoNum type="alphaLcParenR"/>
            </a:pPr>
            <a:r>
              <a:rPr lang="en-US" dirty="0" smtClean="0">
                <a:hlinkClick r:id="rId8"/>
              </a:rPr>
              <a:t>Quiz 3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4869899"/>
      </p:ext>
    </p:extLst>
  </p:cSld>
  <p:clrMapOvr>
    <a:masterClrMapping/>
  </p:clrMapOvr>
</p:sld>
</file>

<file path=ppt/theme/theme1.xml><?xml version="1.0" encoding="utf-8"?>
<a:theme xmlns:a="http://schemas.openxmlformats.org/drawingml/2006/main" name="Tech Computer 16x9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2901026.potx" id="{468775DC-C458-452B-B494-CBFA066AAFA0}" vid="{10EEBE7C-0769-4F35-B6EB-5940E3BEB5F4}"/>
    </a:ext>
  </a:extLst>
</a:theme>
</file>

<file path=ppt/theme/theme2.xml><?xml version="1.0" encoding="utf-8"?>
<a:theme xmlns:a="http://schemas.openxmlformats.org/drawingml/2006/main" name="Office Theme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1566889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2012-05-23T08:44:00+00:00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TP102901017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836753</LocLastLocAttemptVersionLookup>
    <IsSearchable xmlns="4873beb7-5857-4685-be1f-d57550cc96cc">true</IsSearchable>
    <TemplateTemplateType xmlns="4873beb7-5857-4685-be1f-d57550cc96cc">PowerPoint Design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REDMOND\v-anij</DisplayName>
        <AccountId>2469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LocMarketGroupTiers2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746CFF6F-D9AA-4BC0-911A-0A13567719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5C6E15-39DC-470B-9445-F754B94580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4098515-0C12-46CF-BC7C-69B4A13CD5FA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4873beb7-5857-4685-be1f-d57550cc96cc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technology circuit board design presentation (widescreen)</Template>
  <TotalTime>84</TotalTime>
  <Words>97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Candara</vt:lpstr>
      <vt:lpstr>Consolas</vt:lpstr>
      <vt:lpstr>Tech Computer 16x9</vt:lpstr>
      <vt:lpstr>ELT 1010 - Electro-Assembly 1 </vt:lpstr>
      <vt:lpstr>PowerPoint Presentation</vt:lpstr>
    </vt:vector>
  </TitlesOfParts>
  <Company>Lethbridge School District No. 51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ELT 1010 - Electro-Assembly 1</dc:title>
  <dc:creator>Nevin Morrison</dc:creator>
  <cp:lastModifiedBy>Nevin Morrison</cp:lastModifiedBy>
  <cp:revision>6</cp:revision>
  <dcterms:created xsi:type="dcterms:W3CDTF">2017-09-18T18:56:52Z</dcterms:created>
  <dcterms:modified xsi:type="dcterms:W3CDTF">2017-09-20T18:38:51Z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