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9/20/2017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9/20/2017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frc-west.github.io/courses/ELT1130/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rc-west.github.io/courses/ELT1130/4-VexRobot/1-Activi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nstructables.com/id/Arduino-Joystick-2-Dc-Motor-Control/" TargetMode="External"/><Relationship Id="rId2" Type="http://schemas.openxmlformats.org/officeDocument/2006/relationships/hyperlink" Target="https://www.youtube.com/watch?v=eL7w2mnasQ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9479-DF0D-48E0-B230-76FF05C924E5}"/>
              </a:ext>
            </a:extLst>
          </p:cNvPr>
          <p:cNvSpPr>
            <a:spLocks noGrp="1"/>
          </p:cNvSpPr>
          <p:nvPr>
            <p:ph type="ctrTitle"/>
          </p:nvPr>
        </p:nvSpPr>
        <p:spPr/>
        <p:txBody>
          <a:bodyPr/>
          <a:lstStyle/>
          <a:p>
            <a:r>
              <a:rPr lang="en-US" dirty="0"/>
              <a:t>ELT 1030 – Robotics 1</a:t>
            </a:r>
          </a:p>
        </p:txBody>
      </p:sp>
      <p:sp>
        <p:nvSpPr>
          <p:cNvPr id="3" name="Subtitle 2">
            <a:extLst>
              <a:ext uri="{FF2B5EF4-FFF2-40B4-BE49-F238E27FC236}">
                <a16:creationId xmlns:a16="http://schemas.microsoft.com/office/drawing/2014/main" id="{9AF9989C-3A22-401D-8073-D0D68BA1DCB0}"/>
              </a:ext>
            </a:extLst>
          </p:cNvPr>
          <p:cNvSpPr>
            <a:spLocks noGrp="1"/>
          </p:cNvSpPr>
          <p:nvPr>
            <p:ph type="subTitle" idx="1"/>
          </p:nvPr>
        </p:nvSpPr>
        <p:spPr/>
        <p:txBody>
          <a:bodyPr/>
          <a:lstStyle/>
          <a:p>
            <a:r>
              <a:rPr lang="en-US" dirty="0"/>
              <a:t>Robotics 1 is Focused on an introduction to Robotics programming and is part of the Robotics Wiring track implemented as a compliment to the Robotics Programming track to provide a better understanding of Robotics.</a:t>
            </a:r>
          </a:p>
        </p:txBody>
      </p:sp>
    </p:spTree>
    <p:extLst>
      <p:ext uri="{BB962C8B-B14F-4D97-AF65-F5344CB8AC3E}">
        <p14:creationId xmlns:p14="http://schemas.microsoft.com/office/powerpoint/2010/main" val="569118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DCE50-5A6C-4DA0-A32A-A502A5D322A4}"/>
              </a:ext>
            </a:extLst>
          </p:cNvPr>
          <p:cNvSpPr>
            <a:spLocks noGrp="1"/>
          </p:cNvSpPr>
          <p:nvPr>
            <p:ph type="title"/>
          </p:nvPr>
        </p:nvSpPr>
        <p:spPr/>
        <p:txBody>
          <a:bodyPr/>
          <a:lstStyle/>
          <a:p>
            <a:r>
              <a:rPr lang="en-US" dirty="0"/>
              <a:t>FRC (First Robotics Competition)</a:t>
            </a:r>
          </a:p>
        </p:txBody>
      </p:sp>
      <p:sp>
        <p:nvSpPr>
          <p:cNvPr id="3" name="Content Placeholder 2">
            <a:extLst>
              <a:ext uri="{FF2B5EF4-FFF2-40B4-BE49-F238E27FC236}">
                <a16:creationId xmlns:a16="http://schemas.microsoft.com/office/drawing/2014/main" id="{894856E9-638F-4432-8614-9AA5E9F1B74A}"/>
              </a:ext>
            </a:extLst>
          </p:cNvPr>
          <p:cNvSpPr>
            <a:spLocks noGrp="1"/>
          </p:cNvSpPr>
          <p:nvPr>
            <p:ph idx="1"/>
          </p:nvPr>
        </p:nvSpPr>
        <p:spPr/>
        <p:txBody>
          <a:bodyPr/>
          <a:lstStyle/>
          <a:p>
            <a:pPr marL="0" indent="0">
              <a:buNone/>
            </a:pPr>
            <a:r>
              <a:rPr lang="en-US" dirty="0"/>
              <a:t>FRC West has developed a series of courses around the Alberta Learning curriculum that help prepare students for FRC robotics competition as well as earn credits through Alberta Education.  This course will be based around the materials developed by FRC West as they directly fit our outcomes.</a:t>
            </a:r>
          </a:p>
        </p:txBody>
      </p:sp>
    </p:spTree>
    <p:extLst>
      <p:ext uri="{BB962C8B-B14F-4D97-AF65-F5344CB8AC3E}">
        <p14:creationId xmlns:p14="http://schemas.microsoft.com/office/powerpoint/2010/main" val="336495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0592-735F-4A24-910B-04242BFFCD67}"/>
              </a:ext>
            </a:extLst>
          </p:cNvPr>
          <p:cNvSpPr>
            <a:spLocks noGrp="1"/>
          </p:cNvSpPr>
          <p:nvPr>
            <p:ph type="title"/>
          </p:nvPr>
        </p:nvSpPr>
        <p:spPr/>
        <p:txBody>
          <a:bodyPr/>
          <a:lstStyle/>
          <a:p>
            <a:r>
              <a:rPr lang="en-US" dirty="0"/>
              <a:t>Course Overview</a:t>
            </a:r>
          </a:p>
        </p:txBody>
      </p:sp>
      <p:sp>
        <p:nvSpPr>
          <p:cNvPr id="3" name="Content Placeholder 2">
            <a:extLst>
              <a:ext uri="{FF2B5EF4-FFF2-40B4-BE49-F238E27FC236}">
                <a16:creationId xmlns:a16="http://schemas.microsoft.com/office/drawing/2014/main" id="{C2E22AC4-A12D-4695-AA87-C8C63F1B490E}"/>
              </a:ext>
            </a:extLst>
          </p:cNvPr>
          <p:cNvSpPr>
            <a:spLocks noGrp="1"/>
          </p:cNvSpPr>
          <p:nvPr>
            <p:ph idx="1"/>
          </p:nvPr>
        </p:nvSpPr>
        <p:spPr/>
        <p:txBody>
          <a:bodyPr>
            <a:normAutofit fontScale="92500" lnSpcReduction="20000"/>
          </a:bodyPr>
          <a:lstStyle/>
          <a:p>
            <a:pPr marL="0" indent="0">
              <a:buNone/>
            </a:pPr>
            <a:r>
              <a:rPr lang="en-US" dirty="0"/>
              <a:t>Part 1: Online Course (30%)</a:t>
            </a:r>
          </a:p>
          <a:p>
            <a:pPr marL="0" indent="0">
              <a:buNone/>
            </a:pPr>
            <a:r>
              <a:rPr lang="en-US" dirty="0"/>
              <a:t>The link below will take you to the FRC West ELT 1030 Course.  In order to complete the course you will need to go through the online course and complete “Test 1 Robotics” at the end of the course.  Hand in your answers to the 10 test questions in a word document.</a:t>
            </a:r>
          </a:p>
          <a:p>
            <a:pPr marL="0" indent="0" algn="ctr">
              <a:buNone/>
            </a:pPr>
            <a:r>
              <a:rPr lang="en-US" dirty="0">
                <a:hlinkClick r:id="rId2"/>
              </a:rPr>
              <a:t>FRC WEST - ELT 1030 COURSE</a:t>
            </a:r>
            <a:endParaRPr lang="en-US" dirty="0"/>
          </a:p>
          <a:p>
            <a:pPr marL="0" indent="0">
              <a:buNone/>
            </a:pPr>
            <a:r>
              <a:rPr lang="en-US" dirty="0"/>
              <a:t>Part 2:  Arduino Lego Robot Project (70%)</a:t>
            </a:r>
          </a:p>
          <a:p>
            <a:pPr marL="0" indent="0">
              <a:buNone/>
            </a:pPr>
            <a:r>
              <a:rPr lang="en-US" dirty="0"/>
              <a:t>Complete the Arduino Lego Robot Project described on the next slide.</a:t>
            </a:r>
          </a:p>
        </p:txBody>
      </p:sp>
    </p:spTree>
    <p:extLst>
      <p:ext uri="{BB962C8B-B14F-4D97-AF65-F5344CB8AC3E}">
        <p14:creationId xmlns:p14="http://schemas.microsoft.com/office/powerpoint/2010/main" val="2387247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214F-AB6A-4A2E-9C00-5033E8D5BDA1}"/>
              </a:ext>
            </a:extLst>
          </p:cNvPr>
          <p:cNvSpPr>
            <a:spLocks noGrp="1"/>
          </p:cNvSpPr>
          <p:nvPr>
            <p:ph type="title"/>
          </p:nvPr>
        </p:nvSpPr>
        <p:spPr/>
        <p:txBody>
          <a:bodyPr/>
          <a:lstStyle/>
          <a:p>
            <a:r>
              <a:rPr lang="en-US" dirty="0"/>
              <a:t>Arduino Lego Robot Project</a:t>
            </a:r>
          </a:p>
        </p:txBody>
      </p:sp>
      <p:sp>
        <p:nvSpPr>
          <p:cNvPr id="3" name="Content Placeholder 2">
            <a:extLst>
              <a:ext uri="{FF2B5EF4-FFF2-40B4-BE49-F238E27FC236}">
                <a16:creationId xmlns:a16="http://schemas.microsoft.com/office/drawing/2014/main" id="{FC16B069-1F86-4ADD-9E3C-C65ED8F2A333}"/>
              </a:ext>
            </a:extLst>
          </p:cNvPr>
          <p:cNvSpPr>
            <a:spLocks noGrp="1"/>
          </p:cNvSpPr>
          <p:nvPr>
            <p:ph idx="1"/>
          </p:nvPr>
        </p:nvSpPr>
        <p:spPr/>
        <p:txBody>
          <a:bodyPr>
            <a:normAutofit fontScale="55000" lnSpcReduction="20000"/>
          </a:bodyPr>
          <a:lstStyle/>
          <a:p>
            <a:r>
              <a:rPr lang="en-US" b="1" dirty="0" smtClean="0"/>
              <a:t>Arduino Lego Robot Activity: (Substitute activity for the “Vex </a:t>
            </a:r>
            <a:r>
              <a:rPr lang="en-US" b="1" dirty="0"/>
              <a:t>Robot </a:t>
            </a:r>
            <a:r>
              <a:rPr lang="en-US" b="1" dirty="0" smtClean="0"/>
              <a:t>Activity” from the FRC </a:t>
            </a:r>
            <a:r>
              <a:rPr lang="en-US" b="1" dirty="0"/>
              <a:t>West website:  </a:t>
            </a:r>
            <a:r>
              <a:rPr lang="en-US" b="1" dirty="0">
                <a:hlinkClick r:id="rId2"/>
              </a:rPr>
              <a:t>http://frc-west.github.io/courses/ELT1130/4-VexRobot/1-Activity</a:t>
            </a:r>
            <a:r>
              <a:rPr lang="en-US" b="1" dirty="0" smtClean="0">
                <a:hlinkClick r:id="rId2"/>
              </a:rPr>
              <a:t>/</a:t>
            </a:r>
            <a:r>
              <a:rPr lang="en-US" b="1" dirty="0"/>
              <a:t> </a:t>
            </a:r>
            <a:r>
              <a:rPr lang="en-US" b="1" dirty="0" smtClean="0"/>
              <a:t>  ).</a:t>
            </a:r>
            <a:endParaRPr lang="en-US" b="1" dirty="0"/>
          </a:p>
          <a:p>
            <a:pPr marL="0" indent="0">
              <a:buNone/>
            </a:pPr>
            <a:r>
              <a:rPr lang="en-US" dirty="0" smtClean="0"/>
              <a:t>Assignment:  In </a:t>
            </a:r>
            <a:r>
              <a:rPr lang="en-US" dirty="0"/>
              <a:t>this activity, you will build a </a:t>
            </a:r>
            <a:r>
              <a:rPr lang="en-US" dirty="0" smtClean="0"/>
              <a:t>Arduino LEGO </a:t>
            </a:r>
            <a:r>
              <a:rPr lang="en-US" dirty="0"/>
              <a:t>robot that accomplishes the following tasks:</a:t>
            </a:r>
          </a:p>
          <a:p>
            <a:pPr marL="457200" indent="-457200">
              <a:buFont typeface="+mj-lt"/>
              <a:buAutoNum type="arabicPeriod"/>
            </a:pPr>
            <a:r>
              <a:rPr lang="en-US" dirty="0"/>
              <a:t>Pick up, lift and drop ping-pong ball</a:t>
            </a:r>
          </a:p>
          <a:p>
            <a:pPr marL="457200" indent="-457200">
              <a:buFont typeface="+mj-lt"/>
              <a:buAutoNum type="arabicPeriod"/>
            </a:pPr>
            <a:r>
              <a:rPr lang="en-US" dirty="0"/>
              <a:t>Drive (straight and turn)</a:t>
            </a:r>
          </a:p>
          <a:p>
            <a:pPr marL="457200" indent="-457200">
              <a:buFont typeface="+mj-lt"/>
              <a:buAutoNum type="arabicPeriod"/>
            </a:pPr>
            <a:r>
              <a:rPr lang="en-US" dirty="0"/>
              <a:t>Use a small box or basket as a goal, and try to pick up and drop balls in the box.</a:t>
            </a:r>
          </a:p>
          <a:p>
            <a:pPr marL="0" indent="0">
              <a:buNone/>
            </a:pPr>
            <a:r>
              <a:rPr lang="en-US" dirty="0" smtClean="0"/>
              <a:t>Hand in:  </a:t>
            </a:r>
          </a:p>
          <a:p>
            <a:pPr marL="457200" indent="-457200">
              <a:buAutoNum type="arabicPeriod"/>
            </a:pPr>
            <a:r>
              <a:rPr lang="en-US" dirty="0" smtClean="0"/>
              <a:t>Design:  Make </a:t>
            </a:r>
            <a:r>
              <a:rPr lang="en-US" dirty="0"/>
              <a:t>a 1/2 page summary of your </a:t>
            </a:r>
            <a:r>
              <a:rPr lang="en-US" dirty="0" smtClean="0"/>
              <a:t>robot.  Include a blueprint of your robot made with a software program of you choice. </a:t>
            </a:r>
            <a:endParaRPr lang="en-US" dirty="0"/>
          </a:p>
          <a:p>
            <a:pPr marL="457200" indent="-457200">
              <a:buAutoNum type="arabicPeriod"/>
            </a:pPr>
            <a:r>
              <a:rPr lang="en-US" dirty="0" smtClean="0"/>
              <a:t>Code:  hand in your completed Arduino Code Project Folder.</a:t>
            </a:r>
          </a:p>
          <a:p>
            <a:pPr marL="457200" indent="-457200">
              <a:buAutoNum type="arabicPeriod"/>
            </a:pPr>
            <a:r>
              <a:rPr lang="en-US" dirty="0" smtClean="0"/>
              <a:t>Video:  Hand in a video of your robot completing the above task.</a:t>
            </a:r>
          </a:p>
          <a:p>
            <a:pPr marL="0" indent="0">
              <a:buNone/>
            </a:pPr>
            <a:r>
              <a:rPr lang="en-US" dirty="0" smtClean="0"/>
              <a:t>Tip:  Use the reference tutorials on the following slides as a guide to programming your sub-systems.</a:t>
            </a:r>
            <a:endParaRPr lang="en-US" dirty="0"/>
          </a:p>
          <a:p>
            <a:pPr marL="0" indent="0">
              <a:buNone/>
            </a:pPr>
            <a:endParaRPr lang="en-US" dirty="0"/>
          </a:p>
        </p:txBody>
      </p:sp>
    </p:spTree>
    <p:extLst>
      <p:ext uri="{BB962C8B-B14F-4D97-AF65-F5344CB8AC3E}">
        <p14:creationId xmlns:p14="http://schemas.microsoft.com/office/powerpoint/2010/main" val="333477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Videos:</a:t>
            </a:r>
            <a:endParaRPr lang="en-CA" dirty="0"/>
          </a:p>
        </p:txBody>
      </p:sp>
      <p:sp>
        <p:nvSpPr>
          <p:cNvPr id="3" name="Content Placeholder 2"/>
          <p:cNvSpPr>
            <a:spLocks noGrp="1"/>
          </p:cNvSpPr>
          <p:nvPr>
            <p:ph idx="1"/>
          </p:nvPr>
        </p:nvSpPr>
        <p:spPr/>
        <p:txBody>
          <a:bodyPr/>
          <a:lstStyle/>
          <a:p>
            <a:pPr marL="457200" indent="-457200">
              <a:buAutoNum type="alphaLcParenR"/>
            </a:pPr>
            <a:r>
              <a:rPr lang="en-US" dirty="0" smtClean="0">
                <a:sym typeface="Wingdings" panose="05000000000000000000" pitchFamily="2" charset="2"/>
              </a:rPr>
              <a:t>Joystick </a:t>
            </a:r>
            <a:r>
              <a:rPr lang="en-US" dirty="0">
                <a:sym typeface="Wingdings" panose="05000000000000000000" pitchFamily="2" charset="2"/>
              </a:rPr>
              <a:t>+ Servo  </a:t>
            </a:r>
            <a:r>
              <a:rPr lang="en-US" dirty="0" smtClean="0">
                <a:sym typeface="Wingdings" panose="05000000000000000000" pitchFamily="2" charset="2"/>
              </a:rPr>
              <a:t> </a:t>
            </a:r>
            <a:r>
              <a:rPr lang="en-US" dirty="0">
                <a:sym typeface="Wingdings" panose="05000000000000000000" pitchFamily="2" charset="2"/>
                <a:hlinkClick r:id="rId2"/>
              </a:rPr>
              <a:t>Joystick + </a:t>
            </a:r>
            <a:r>
              <a:rPr lang="en-US" dirty="0" smtClean="0">
                <a:sym typeface="Wingdings" panose="05000000000000000000" pitchFamily="2" charset="2"/>
                <a:hlinkClick r:id="rId2"/>
              </a:rPr>
              <a:t>Servo</a:t>
            </a:r>
            <a:endParaRPr lang="en-US" dirty="0" smtClean="0">
              <a:sym typeface="Wingdings" panose="05000000000000000000" pitchFamily="2" charset="2"/>
            </a:endParaRPr>
          </a:p>
          <a:p>
            <a:pPr marL="457200" indent="-457200">
              <a:buAutoNum type="alphaLcParenR"/>
            </a:pPr>
            <a:r>
              <a:rPr lang="en-US" dirty="0" smtClean="0">
                <a:sym typeface="Wingdings" panose="05000000000000000000" pitchFamily="2" charset="2"/>
              </a:rPr>
              <a:t>Joystick DC Motor Control  </a:t>
            </a:r>
            <a:r>
              <a:rPr lang="en-US" dirty="0" smtClean="0">
                <a:sym typeface="Wingdings" panose="05000000000000000000" pitchFamily="2" charset="2"/>
                <a:hlinkClick r:id="rId3"/>
              </a:rPr>
              <a:t>Joystick + DC Motor</a:t>
            </a:r>
            <a:endParaRPr lang="en-US" dirty="0">
              <a:sym typeface="Wingdings" panose="05000000000000000000" pitchFamily="2" charset="2"/>
            </a:endParaRPr>
          </a:p>
          <a:p>
            <a:pPr marL="0" indent="0">
              <a:buNone/>
            </a:pPr>
            <a:endParaRPr lang="en-CA" dirty="0"/>
          </a:p>
        </p:txBody>
      </p:sp>
    </p:spTree>
    <p:extLst>
      <p:ext uri="{BB962C8B-B14F-4D97-AF65-F5344CB8AC3E}">
        <p14:creationId xmlns:p14="http://schemas.microsoft.com/office/powerpoint/2010/main" val="2435703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108</TotalTime>
  <Words>366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Trebuchet MS</vt:lpstr>
      <vt:lpstr>Tw Cen MT</vt:lpstr>
      <vt:lpstr>Wingdings</vt:lpstr>
      <vt:lpstr>Circuit</vt:lpstr>
      <vt:lpstr>ELT 1030 – Robotics 1</vt:lpstr>
      <vt:lpstr>FRC (First Robotics Competition)</vt:lpstr>
      <vt:lpstr>Course Overview</vt:lpstr>
      <vt:lpstr>Arduino Lego Robot Project</vt:lpstr>
      <vt:lpstr>Reference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 1010 – Electro assembly 1</dc:title>
  <dc:creator>Nevin Morrison</dc:creator>
  <cp:lastModifiedBy>Nevin Morrison</cp:lastModifiedBy>
  <cp:revision>8</cp:revision>
  <dcterms:created xsi:type="dcterms:W3CDTF">2017-08-30T14:57:22Z</dcterms:created>
  <dcterms:modified xsi:type="dcterms:W3CDTF">2017-09-20T19:33:36Z</dcterms:modified>
</cp:coreProperties>
</file>