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5" r:id="rId5"/>
    <p:sldId id="266" r:id="rId6"/>
  </p:sldIdLst>
  <p:sldSz cx="12188825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67" d="100"/>
          <a:sy n="67" d="100"/>
        </p:scale>
        <p:origin x="600" y="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10/16/2017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10/16/2017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10/16/2017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10/16/2017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10/16/2017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10/16/2017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10/16/2017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09ecf23942d3f684/1_Work/1_CTS/Computer%20Science%2010/ELT%201080-Control%20Systems/1_ELT_1080_Test.docx" TargetMode="External"/><Relationship Id="rId2" Type="http://schemas.openxmlformats.org/officeDocument/2006/relationships/hyperlink" Target="http://frc-west.github.io/courses/ELT1080/ho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IZUvTyOGAk" TargetMode="External"/><Relationship Id="rId5" Type="http://schemas.openxmlformats.org/officeDocument/2006/relationships/hyperlink" Target="https://d.docs.live.net/09ecf23942d3f684/1_Work/1_CTS/Computer%20Science%2010/ELT%201080-Control%20Systems/3_Testing%20and%20Measuring%20Activity.docx" TargetMode="External"/><Relationship Id="rId4" Type="http://schemas.openxmlformats.org/officeDocument/2006/relationships/hyperlink" Target="https://d.docs.live.net/09ecf23942d3f684/1_Work/1_CTS/Computer%20Science%2010/ELT%201080-Control%20Systems/2_ELT_1080_Test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ELT 1080 - Control Systems 1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Pre-Requisite:  ELT 1010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will complete the FRC West online course available here: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http://frc-west.github.io/courses/ELT1080/home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Assessment:</a:t>
            </a:r>
          </a:p>
          <a:p>
            <a:pPr marL="457200" indent="-457200">
              <a:buAutoNum type="alphaLcParenR"/>
            </a:pPr>
            <a:r>
              <a:rPr lang="en-US" dirty="0" smtClean="0"/>
              <a:t>50% - Complete the 2 online quizzes and hand in the answers in Microsoft Word format.  </a:t>
            </a:r>
            <a:r>
              <a:rPr lang="en-US" dirty="0" smtClean="0">
                <a:hlinkClick r:id="rId3"/>
              </a:rPr>
              <a:t>Test 1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Test 2</a:t>
            </a:r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50% - Complete the “Testing/Measuring Activity”.  Complete and hand in your summary in Microsoft Word format.  </a:t>
            </a:r>
            <a:r>
              <a:rPr lang="en-US" dirty="0" smtClean="0">
                <a:hlinkClick r:id="rId5"/>
              </a:rPr>
              <a:t>Lab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/>
              </a:rPr>
              <a:t>How to Use a </a:t>
            </a:r>
            <a:r>
              <a:rPr lang="en-US" dirty="0" err="1" smtClean="0">
                <a:hlinkClick r:id="rId6"/>
              </a:rPr>
              <a:t>Multimeter</a:t>
            </a:r>
            <a:endParaRPr lang="en-US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461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4873beb7-5857-4685-be1f-d57550cc96cc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71</TotalTime>
  <Words>77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Adobe Gothic Std B</vt:lpstr>
      <vt:lpstr>Arial</vt:lpstr>
      <vt:lpstr>Corbel</vt:lpstr>
      <vt:lpstr>Digital Blue Tunnel 16x9</vt:lpstr>
      <vt:lpstr>ELT 1080 - Control Systems 1</vt:lpstr>
      <vt:lpstr>Overview</vt:lpstr>
    </vt:vector>
  </TitlesOfParts>
  <Company>Lethbridge School District No. 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 1080 - Control Systems 1</dc:title>
  <dc:creator>Nevin Morrison</dc:creator>
  <cp:lastModifiedBy>Nevin Morrison</cp:lastModifiedBy>
  <cp:revision>5</cp:revision>
  <dcterms:created xsi:type="dcterms:W3CDTF">2017-09-20T15:37:22Z</dcterms:created>
  <dcterms:modified xsi:type="dcterms:W3CDTF">2017-10-16T19:55:35Z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