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65" r:id="rId5"/>
    <p:sldId id="267" r:id="rId6"/>
    <p:sldId id="268" r:id="rId7"/>
  </p:sldIdLst>
  <p:sldSz cx="12188825"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79" d="100"/>
          <a:sy n="79" d="100"/>
        </p:scale>
        <p:origin x="152"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10/7/2017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10/7/2017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10/7/2017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10/7/2017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10/7/2017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10/7/2017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10/7/2017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10/7/2017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10/7/2017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10/7/2017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10/7/2017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10/7/2017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3e4sASuxNYU&amp;feature=youtu.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914400"/>
            <a:ext cx="8229600" cy="1371600"/>
          </a:xfrm>
        </p:spPr>
        <p:txBody>
          <a:bodyPr>
            <a:normAutofit fontScale="90000"/>
          </a:bodyPr>
          <a:lstStyle/>
          <a:p>
            <a:r>
              <a:rPr lang="en-CA" b="1" dirty="0"/>
              <a:t>ELT 1910 - ELT Project A</a:t>
            </a:r>
            <a:br>
              <a:rPr lang="en-CA" b="1" dirty="0"/>
            </a:br>
            <a:endParaRPr lang="en-US" dirty="0"/>
          </a:p>
        </p:txBody>
      </p:sp>
      <p:sp>
        <p:nvSpPr>
          <p:cNvPr id="4" name="Subtitle 3"/>
          <p:cNvSpPr>
            <a:spLocks noGrp="1"/>
          </p:cNvSpPr>
          <p:nvPr>
            <p:ph type="subTitle" idx="1"/>
          </p:nvPr>
        </p:nvSpPr>
        <p:spPr>
          <a:xfrm>
            <a:off x="836612" y="2133600"/>
            <a:ext cx="8229600" cy="3429000"/>
          </a:xfrm>
        </p:spPr>
        <p:txBody>
          <a:bodyPr>
            <a:normAutofit/>
          </a:bodyPr>
          <a:lstStyle/>
          <a:p>
            <a:r>
              <a:rPr lang="en-CA" b="1" u="sng" dirty="0"/>
              <a:t>Description:</a:t>
            </a:r>
            <a:r>
              <a:rPr lang="en-CA" b="1" dirty="0"/>
              <a:t>  </a:t>
            </a:r>
            <a:r>
              <a:rPr lang="en-CA" dirty="0"/>
              <a:t>Students develop project design and management skills to extend and enhance competencies and skills in other CTS courses through contexts that are personally relevant.</a:t>
            </a:r>
          </a:p>
          <a:p>
            <a:endParaRPr lang="en-CA" dirty="0"/>
          </a:p>
          <a:p>
            <a:r>
              <a:rPr lang="en-CA" b="1" u="sng" dirty="0"/>
              <a:t>Pre-Requisite:</a:t>
            </a:r>
            <a:r>
              <a:rPr lang="en-CA" b="1" dirty="0"/>
              <a:t>  </a:t>
            </a:r>
            <a:r>
              <a:rPr lang="en-CA" dirty="0"/>
              <a:t>Two CTS courses, one of which must be at the introductory level and be in the same occupational area as the project course. The other CTS course(s) can be either at the same level or at the intermediate level from any occupational area.</a:t>
            </a:r>
          </a:p>
          <a:p>
            <a:endParaRPr lang="en-CA" dirty="0"/>
          </a:p>
          <a:p>
            <a:r>
              <a:rPr lang="en-CA" dirty="0"/>
              <a:t>Students typically use ELT 1010 and ELT 1130</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Control Arduino Robot</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u="sng" dirty="0"/>
              <a:t>Project:</a:t>
            </a:r>
            <a:r>
              <a:rPr lang="en-US" dirty="0"/>
              <a:t>  Using your research skills and skills developed through previous CSE and ELT modules make a remote control Arduino robot or Automated System.   You may use 2 Arduino’s or 1 Arduino along with an Android device as a remote control.  </a:t>
            </a:r>
          </a:p>
          <a:p>
            <a:pPr marL="0" indent="0">
              <a:buNone/>
            </a:pPr>
            <a:r>
              <a:rPr lang="en-US" u="sng" dirty="0"/>
              <a:t>Hand in:  </a:t>
            </a:r>
          </a:p>
          <a:p>
            <a:pPr marL="457063" indent="-457063">
              <a:buAutoNum type="arabicPeriod"/>
            </a:pPr>
            <a:r>
              <a:rPr lang="en-US" dirty="0"/>
              <a:t>Design:  Make a 1/2 page summary of your robot or automated system.  Include a blueprint of your robot made with a software program of you choice. </a:t>
            </a:r>
          </a:p>
          <a:p>
            <a:pPr marL="457063" indent="-457063">
              <a:buAutoNum type="arabicPeriod"/>
            </a:pPr>
            <a:r>
              <a:rPr lang="en-US" dirty="0"/>
              <a:t>Code:  hand in your completed Arduino Code Project Folder.</a:t>
            </a:r>
          </a:p>
          <a:p>
            <a:pPr marL="457063" indent="-457063">
              <a:buAutoNum type="arabicPeriod"/>
            </a:pPr>
            <a:r>
              <a:rPr lang="en-US" dirty="0"/>
              <a:t>Video:  Hand in a video of your robot or control system in action.</a:t>
            </a:r>
          </a:p>
          <a:p>
            <a:pPr marL="0" indent="0">
              <a:buNone/>
            </a:pPr>
            <a:endParaRPr lang="en-CA" dirty="0"/>
          </a:p>
        </p:txBody>
      </p:sp>
    </p:spTree>
    <p:extLst>
      <p:ext uri="{BB962C8B-B14F-4D97-AF65-F5344CB8AC3E}">
        <p14:creationId xmlns:p14="http://schemas.microsoft.com/office/powerpoint/2010/main" val="9226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3426-6B4A-40A7-A8B1-664203F42D28}"/>
              </a:ext>
            </a:extLst>
          </p:cNvPr>
          <p:cNvSpPr>
            <a:spLocks noGrp="1"/>
          </p:cNvSpPr>
          <p:nvPr>
            <p:ph type="title"/>
          </p:nvPr>
        </p:nvSpPr>
        <p:spPr/>
        <p:txBody>
          <a:bodyPr/>
          <a:lstStyle/>
          <a:p>
            <a:r>
              <a:rPr lang="en-US" dirty="0"/>
              <a:t>Potential Resources</a:t>
            </a:r>
          </a:p>
        </p:txBody>
      </p:sp>
      <p:sp>
        <p:nvSpPr>
          <p:cNvPr id="3" name="Content Placeholder 2">
            <a:extLst>
              <a:ext uri="{FF2B5EF4-FFF2-40B4-BE49-F238E27FC236}">
                <a16:creationId xmlns:a16="http://schemas.microsoft.com/office/drawing/2014/main" id="{251C277F-5F73-4F47-A8D8-97C779F787A7}"/>
              </a:ext>
            </a:extLst>
          </p:cNvPr>
          <p:cNvSpPr>
            <a:spLocks noGrp="1"/>
          </p:cNvSpPr>
          <p:nvPr>
            <p:ph idx="1"/>
          </p:nvPr>
        </p:nvSpPr>
        <p:spPr/>
        <p:txBody>
          <a:bodyPr/>
          <a:lstStyle/>
          <a:p>
            <a:pPr marL="0" indent="0">
              <a:buNone/>
            </a:pPr>
            <a:r>
              <a:rPr lang="en-US">
                <a:hlinkClick r:id="rId2"/>
              </a:rPr>
              <a:t>https://www.youtube.com/watch?v=3e4sASuxNYU&amp;feature=youtu.be</a:t>
            </a:r>
            <a:endParaRPr lang="en-US"/>
          </a:p>
          <a:p>
            <a:pPr marL="0" indent="0">
              <a:buNone/>
            </a:pPr>
            <a:endParaRPr lang="en-US"/>
          </a:p>
        </p:txBody>
      </p:sp>
    </p:spTree>
    <p:extLst>
      <p:ext uri="{BB962C8B-B14F-4D97-AF65-F5344CB8AC3E}">
        <p14:creationId xmlns:p14="http://schemas.microsoft.com/office/powerpoint/2010/main" val="89906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4873beb7-5857-4685-be1f-d57550cc96c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9</TotalTime>
  <Words>218</Words>
  <Application>Microsoft Office PowerPoint</Application>
  <PresentationFormat>Custom</PresentationFormat>
  <Paragraphs>14</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Corbel</vt:lpstr>
      <vt:lpstr>Digital Blue Tunnel 16x9</vt:lpstr>
      <vt:lpstr>ELT 1910 - ELT Project A </vt:lpstr>
      <vt:lpstr>Remote Control Arduino Robot</vt:lpstr>
      <vt:lpstr>Potential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 1910 - ELT Project A</dc:title>
  <dc:creator>Nevin Morrison</dc:creator>
  <cp:lastModifiedBy>Nevin Morrison</cp:lastModifiedBy>
  <cp:revision>3</cp:revision>
  <dcterms:created xsi:type="dcterms:W3CDTF">2017-10-05T14:38:43Z</dcterms:created>
  <dcterms:modified xsi:type="dcterms:W3CDTF">2017-10-08T01:17:00Z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