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2"/>
  </p:notesMasterIdLst>
  <p:handoutMasterIdLst>
    <p:handoutMasterId r:id="rId13"/>
  </p:handoutMasterIdLst>
  <p:sldIdLst>
    <p:sldId id="257" r:id="rId5"/>
    <p:sldId id="268" r:id="rId6"/>
    <p:sldId id="267" r:id="rId7"/>
    <p:sldId id="269" r:id="rId8"/>
    <p:sldId id="271" r:id="rId9"/>
    <p:sldId id="272" r:id="rId10"/>
    <p:sldId id="270"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3" d="100"/>
          <a:sy n="53" d="100"/>
        </p:scale>
        <p:origin x="594"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6/20/2017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6/20/2017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6/20/2017</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6/20/2017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6/20/2017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6/20/2017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6/20/2017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6/20/2017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6/20/2017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6/20/2017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6/20/2017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6/20/2017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6/20/2017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6/20/2017</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irtuosimedia.com/dev/php/procedural-vs-object-oriented-programming-oop" TargetMode="External"/><Relationship Id="rId2" Type="http://schemas.openxmlformats.org/officeDocument/2006/relationships/hyperlink" Target="https://youtu.be/-pDFKTJDaF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HZQbUgF4plA" TargetMode="External"/><Relationship Id="rId2" Type="http://schemas.openxmlformats.org/officeDocument/2006/relationships/hyperlink" Target="https://www.youtube.com/watch?v=vyxr98uAU5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WFkbqdo2OI4" TargetMode="External"/><Relationship Id="rId3" Type="http://schemas.openxmlformats.org/officeDocument/2006/relationships/hyperlink" Target="https://www.youtube.com/watch?v=jnDvRdteQD0" TargetMode="External"/><Relationship Id="rId7" Type="http://schemas.openxmlformats.org/officeDocument/2006/relationships/hyperlink" Target="https://www.youtube.com/watch?v=pz3oaen_3XU" TargetMode="External"/><Relationship Id="rId2" Type="http://schemas.openxmlformats.org/officeDocument/2006/relationships/hyperlink" Target="https://www.youtube.com/watch?v=wBqeYhVjv58" TargetMode="External"/><Relationship Id="rId1" Type="http://schemas.openxmlformats.org/officeDocument/2006/relationships/slideLayout" Target="../slideLayouts/slideLayout2.xml"/><Relationship Id="rId6" Type="http://schemas.openxmlformats.org/officeDocument/2006/relationships/hyperlink" Target="https://www.youtube.com/watch?v=5LGFUlpdy_g" TargetMode="External"/><Relationship Id="rId5" Type="http://schemas.openxmlformats.org/officeDocument/2006/relationships/hyperlink" Target="https://www.youtube.com/watch?v=a97aJxGM6Fw" TargetMode="External"/><Relationship Id="rId4" Type="http://schemas.openxmlformats.org/officeDocument/2006/relationships/hyperlink" Target="https://www.youtube.com/watch?v=tvawVEwPXt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2800" b="1" dirty="0"/>
              <a:t>COURSE CSE3120: OBJECT-ORIENTED PROGRAMMING 1</a:t>
            </a:r>
            <a:endParaRPr lang="en-US" sz="2800" dirty="0"/>
          </a:p>
        </p:txBody>
      </p:sp>
      <p:sp>
        <p:nvSpPr>
          <p:cNvPr id="5" name="Subtitle 4"/>
          <p:cNvSpPr>
            <a:spLocks noGrp="1"/>
          </p:cNvSpPr>
          <p:nvPr>
            <p:ph type="subTitle" idx="1"/>
          </p:nvPr>
        </p:nvSpPr>
        <p:spPr/>
        <p:txBody>
          <a:bodyPr/>
          <a:lstStyle/>
          <a:p>
            <a:r>
              <a:rPr lang="it-IT" b="1" dirty="0"/>
              <a:t>Prerequisite: </a:t>
            </a:r>
            <a:r>
              <a:rPr lang="it-IT" dirty="0"/>
              <a:t>CSE2110: Procedural Programming 1</a:t>
            </a:r>
            <a:endParaRPr lang="en-U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Intro</a:t>
            </a:r>
            <a:endParaRPr lang="en-US" dirty="0"/>
          </a:p>
        </p:txBody>
      </p:sp>
      <p:sp>
        <p:nvSpPr>
          <p:cNvPr id="14" name="Content Placeholder 13"/>
          <p:cNvSpPr>
            <a:spLocks noGrp="1"/>
          </p:cNvSpPr>
          <p:nvPr>
            <p:ph idx="1"/>
          </p:nvPr>
        </p:nvSpPr>
        <p:spPr/>
        <p:txBody>
          <a:bodyPr/>
          <a:lstStyle/>
          <a:p>
            <a:pPr marL="0" indent="0">
              <a:buNone/>
            </a:pPr>
            <a:r>
              <a:rPr lang="en-US" dirty="0" smtClean="0"/>
              <a:t>In this class we will get an introduction to Object Oriented Programming.  You will extend your knowledge of C# and begin to work with the object oriented elements of the language.  We will continue to work within Unity as we did in “Procedural Programming 1”.  We will look at the importance of diagramming and planning our application/game and build a basic 2D game that includes menus and user controlled objects.  Finally, we will investigate ways where we can duplicate objects and inherit characteristics from parent objects(called Prefabs in Unity).</a:t>
            </a:r>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Assignment #1:  Object Oriented Programming Elements in C# (25%)</a:t>
            </a:r>
            <a:endParaRPr lang="en-US" dirty="0"/>
          </a:p>
        </p:txBody>
      </p:sp>
      <p:sp>
        <p:nvSpPr>
          <p:cNvPr id="2" name="Content Placeholder 1"/>
          <p:cNvSpPr>
            <a:spLocks noGrp="1"/>
          </p:cNvSpPr>
          <p:nvPr>
            <p:ph idx="1"/>
          </p:nvPr>
        </p:nvSpPr>
        <p:spPr/>
        <p:txBody>
          <a:bodyPr>
            <a:normAutofit fontScale="77500" lnSpcReduction="20000"/>
          </a:bodyPr>
          <a:lstStyle/>
          <a:p>
            <a:r>
              <a:rPr lang="en-US" dirty="0" smtClean="0"/>
              <a:t>Assignment #1:  Research and put the following information in either a word document or PowerPoint presentation:</a:t>
            </a:r>
          </a:p>
          <a:p>
            <a:r>
              <a:rPr lang="en-US" dirty="0" smtClean="0"/>
              <a:t>- Describe in detail the relationship between Classes and Objects.  In C# present a snippet of a small class(must include at least one method) and then show the implementation of an object based on that class in code.</a:t>
            </a:r>
          </a:p>
          <a:p>
            <a:r>
              <a:rPr lang="en-US" dirty="0" smtClean="0"/>
              <a:t>- Describe how Arguments/Parameters can make Methods/Functions re-usable.</a:t>
            </a:r>
          </a:p>
          <a:p>
            <a:r>
              <a:rPr lang="en-US" dirty="0" smtClean="0"/>
              <a:t>- Describe Inheritance in general terms.  Explain how Inheritance can decrease duplication of code.  Use a metaphor in your description (ex. Car).</a:t>
            </a:r>
          </a:p>
          <a:p>
            <a:r>
              <a:rPr lang="en-US" dirty="0" smtClean="0"/>
              <a:t>- Describe one advantage OOP may have over Procedural Programming.</a:t>
            </a:r>
          </a:p>
          <a:p>
            <a:r>
              <a:rPr lang="en-US" dirty="0" smtClean="0">
                <a:hlinkClick r:id="rId2"/>
              </a:rPr>
              <a:t>Video Link</a:t>
            </a:r>
            <a:endParaRPr lang="en-US" dirty="0" smtClean="0"/>
          </a:p>
          <a:p>
            <a:r>
              <a:rPr lang="en-US" dirty="0"/>
              <a:t>Resource Link:  </a:t>
            </a:r>
            <a:r>
              <a:rPr lang="en-US" dirty="0">
                <a:hlinkClick r:id="rId3"/>
              </a:rPr>
              <a:t>http://</a:t>
            </a:r>
            <a:r>
              <a:rPr lang="en-US" dirty="0" smtClean="0">
                <a:hlinkClick r:id="rId3"/>
              </a:rPr>
              <a:t>www.virtuosimedia.com/dev/php/procedural-vs-object-oriented-programming-oop</a:t>
            </a:r>
            <a:endParaRPr lang="en-US" dirty="0" smtClean="0"/>
          </a:p>
          <a:p>
            <a:endParaRPr lang="en-US" dirty="0" smtClean="0"/>
          </a:p>
          <a:p>
            <a:endParaRPr lang="en-CA" dirty="0"/>
          </a:p>
        </p:txBody>
      </p:sp>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Our Game</a:t>
            </a:r>
            <a:endParaRPr lang="en-CA" dirty="0"/>
          </a:p>
        </p:txBody>
      </p:sp>
      <p:sp>
        <p:nvSpPr>
          <p:cNvPr id="3" name="Content Placeholder 2"/>
          <p:cNvSpPr>
            <a:spLocks noGrp="1"/>
          </p:cNvSpPr>
          <p:nvPr>
            <p:ph idx="1"/>
          </p:nvPr>
        </p:nvSpPr>
        <p:spPr/>
        <p:txBody>
          <a:bodyPr/>
          <a:lstStyle/>
          <a:p>
            <a:pPr marL="0" indent="0">
              <a:buNone/>
            </a:pPr>
            <a:r>
              <a:rPr lang="en-US" dirty="0" smtClean="0"/>
              <a:t>The majority this module will be spent on building a 2D game.  You will complete several video tutorials that will introduce you to OOP concepts and give you a good understanding of how to build a 2D game in Unity.  In the first set of tutorials(Assignment #2) you will build a basic menu system.  In the second set of tutorials(Assignment #3) you will use the menu system from assignment #2 and continue on to complete your 2D game with may moving UI objects.  Lets get started.</a:t>
            </a:r>
            <a:endParaRPr lang="en-CA" dirty="0"/>
          </a:p>
        </p:txBody>
      </p:sp>
    </p:spTree>
    <p:extLst>
      <p:ext uri="{BB962C8B-B14F-4D97-AF65-F5344CB8AC3E}">
        <p14:creationId xmlns:p14="http://schemas.microsoft.com/office/powerpoint/2010/main" val="1456995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#2:  Building a Menu System(20%)</a:t>
            </a:r>
            <a:endParaRPr lang="en-CA" dirty="0"/>
          </a:p>
        </p:txBody>
      </p:sp>
      <p:sp>
        <p:nvSpPr>
          <p:cNvPr id="3" name="Content Placeholder 2"/>
          <p:cNvSpPr>
            <a:spLocks noGrp="1"/>
          </p:cNvSpPr>
          <p:nvPr>
            <p:ph idx="1"/>
          </p:nvPr>
        </p:nvSpPr>
        <p:spPr/>
        <p:txBody>
          <a:bodyPr/>
          <a:lstStyle/>
          <a:p>
            <a:pPr marL="0" indent="0">
              <a:buNone/>
            </a:pPr>
            <a:r>
              <a:rPr lang="en-US" sz="3600" dirty="0" smtClean="0">
                <a:hlinkClick r:id="rId2"/>
              </a:rPr>
              <a:t>Menu Video Tutorial #1</a:t>
            </a:r>
            <a:endParaRPr lang="en-US" sz="3600" dirty="0" smtClean="0"/>
          </a:p>
          <a:p>
            <a:pPr marL="0" indent="0">
              <a:buNone/>
            </a:pPr>
            <a:r>
              <a:rPr lang="en-US" sz="3600" dirty="0" smtClean="0">
                <a:hlinkClick r:id="rId3"/>
              </a:rPr>
              <a:t>Menu Video </a:t>
            </a:r>
            <a:r>
              <a:rPr lang="en-US" sz="3600" dirty="0">
                <a:hlinkClick r:id="rId3"/>
              </a:rPr>
              <a:t>Tutorial </a:t>
            </a:r>
            <a:r>
              <a:rPr lang="en-US" sz="3600" dirty="0" smtClean="0">
                <a:hlinkClick r:id="rId3"/>
              </a:rPr>
              <a:t>#2</a:t>
            </a:r>
            <a:endParaRPr lang="en-US" sz="3600" dirty="0" smtClean="0"/>
          </a:p>
          <a:p>
            <a:pPr marL="0" indent="0">
              <a:buNone/>
            </a:pPr>
            <a:endParaRPr lang="en-CA" dirty="0"/>
          </a:p>
        </p:txBody>
      </p:sp>
      <p:sp>
        <p:nvSpPr>
          <p:cNvPr id="4" name="TextBox 3"/>
          <p:cNvSpPr txBox="1"/>
          <p:nvPr/>
        </p:nvSpPr>
        <p:spPr>
          <a:xfrm>
            <a:off x="1370012" y="3962400"/>
            <a:ext cx="8915400" cy="2246769"/>
          </a:xfrm>
          <a:prstGeom prst="rect">
            <a:avLst/>
          </a:prstGeom>
          <a:noFill/>
        </p:spPr>
        <p:txBody>
          <a:bodyPr wrap="square" rtlCol="0">
            <a:spAutoFit/>
          </a:bodyPr>
          <a:lstStyle/>
          <a:p>
            <a:r>
              <a:rPr lang="en-US" sz="2800" dirty="0"/>
              <a:t>* Note:  You will need to pause the video to get the code.  I chose to copy and paste much of the code in the tutorial to save video time</a:t>
            </a:r>
            <a:r>
              <a:rPr lang="en-US" sz="2800" dirty="0" smtClean="0"/>
              <a:t>.</a:t>
            </a:r>
          </a:p>
          <a:p>
            <a:r>
              <a:rPr lang="en-US" sz="2800" dirty="0" smtClean="0"/>
              <a:t>*Rename(with your name) your project folder and hand the entire folder into the hand in folder.</a:t>
            </a:r>
            <a:endParaRPr lang="en-CA" sz="2800" dirty="0"/>
          </a:p>
        </p:txBody>
      </p:sp>
    </p:spTree>
    <p:extLst>
      <p:ext uri="{BB962C8B-B14F-4D97-AF65-F5344CB8AC3E}">
        <p14:creationId xmlns:p14="http://schemas.microsoft.com/office/powerpoint/2010/main" val="152017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  2D Game(30%)</a:t>
            </a:r>
            <a:endParaRPr lang="en-CA" dirty="0"/>
          </a:p>
        </p:txBody>
      </p:sp>
      <p:sp>
        <p:nvSpPr>
          <p:cNvPr id="3" name="Content Placeholder 2"/>
          <p:cNvSpPr>
            <a:spLocks noGrp="1"/>
          </p:cNvSpPr>
          <p:nvPr>
            <p:ph idx="1"/>
          </p:nvPr>
        </p:nvSpPr>
        <p:spPr/>
        <p:txBody>
          <a:bodyPr>
            <a:normAutofit fontScale="92500" lnSpcReduction="20000"/>
          </a:bodyPr>
          <a:lstStyle/>
          <a:p>
            <a:pPr>
              <a:buFontTx/>
              <a:buChar char="-"/>
            </a:pPr>
            <a:r>
              <a:rPr lang="en-US" dirty="0" smtClean="0">
                <a:hlinkClick r:id="rId2"/>
              </a:rPr>
              <a:t>Building a Level Video Tutorial #1</a:t>
            </a:r>
            <a:endParaRPr lang="en-US" dirty="0" smtClean="0"/>
          </a:p>
          <a:p>
            <a:pPr>
              <a:buFontTx/>
              <a:buChar char="-"/>
            </a:pPr>
            <a:r>
              <a:rPr lang="en-US" dirty="0" smtClean="0">
                <a:hlinkClick r:id="rId3"/>
              </a:rPr>
              <a:t>Building </a:t>
            </a:r>
            <a:r>
              <a:rPr lang="en-US" dirty="0">
                <a:hlinkClick r:id="rId3"/>
              </a:rPr>
              <a:t>a Level Video Tutorial </a:t>
            </a:r>
            <a:r>
              <a:rPr lang="en-US" dirty="0" smtClean="0">
                <a:hlinkClick r:id="rId3"/>
              </a:rPr>
              <a:t>#</a:t>
            </a:r>
            <a:r>
              <a:rPr lang="en-US" dirty="0">
                <a:hlinkClick r:id="rId3"/>
              </a:rPr>
              <a:t>2</a:t>
            </a:r>
            <a:endParaRPr lang="en-US" dirty="0" smtClean="0"/>
          </a:p>
          <a:p>
            <a:pPr>
              <a:buFontTx/>
              <a:buChar char="-"/>
            </a:pPr>
            <a:r>
              <a:rPr lang="en-US" dirty="0" smtClean="0">
                <a:hlinkClick r:id="rId4"/>
              </a:rPr>
              <a:t>Building </a:t>
            </a:r>
            <a:r>
              <a:rPr lang="en-US" dirty="0">
                <a:hlinkClick r:id="rId4"/>
              </a:rPr>
              <a:t>a Level Video Tutorial </a:t>
            </a:r>
            <a:r>
              <a:rPr lang="en-US" dirty="0" smtClean="0">
                <a:hlinkClick r:id="rId4"/>
              </a:rPr>
              <a:t>#</a:t>
            </a:r>
            <a:r>
              <a:rPr lang="en-US" dirty="0">
                <a:hlinkClick r:id="rId4"/>
              </a:rPr>
              <a:t>3</a:t>
            </a:r>
            <a:endParaRPr lang="en-US" dirty="0" smtClean="0"/>
          </a:p>
          <a:p>
            <a:pPr>
              <a:buFontTx/>
              <a:buChar char="-"/>
            </a:pPr>
            <a:r>
              <a:rPr lang="en-US" dirty="0" smtClean="0">
                <a:hlinkClick r:id="rId5"/>
              </a:rPr>
              <a:t>Building </a:t>
            </a:r>
            <a:r>
              <a:rPr lang="en-US" dirty="0">
                <a:hlinkClick r:id="rId5"/>
              </a:rPr>
              <a:t>a Level Video Tutorial </a:t>
            </a:r>
            <a:r>
              <a:rPr lang="en-US" dirty="0" smtClean="0">
                <a:hlinkClick r:id="rId5"/>
              </a:rPr>
              <a:t>#</a:t>
            </a:r>
            <a:r>
              <a:rPr lang="en-US" dirty="0">
                <a:hlinkClick r:id="rId5"/>
              </a:rPr>
              <a:t>4</a:t>
            </a:r>
            <a:endParaRPr lang="en-US" dirty="0" smtClean="0"/>
          </a:p>
          <a:p>
            <a:pPr>
              <a:buFontTx/>
              <a:buChar char="-"/>
            </a:pPr>
            <a:r>
              <a:rPr lang="en-US" dirty="0" smtClean="0">
                <a:hlinkClick r:id="rId6"/>
              </a:rPr>
              <a:t>Building </a:t>
            </a:r>
            <a:r>
              <a:rPr lang="en-US" dirty="0">
                <a:hlinkClick r:id="rId6"/>
              </a:rPr>
              <a:t>a Level Video Tutorial </a:t>
            </a:r>
            <a:r>
              <a:rPr lang="en-US" dirty="0" smtClean="0">
                <a:hlinkClick r:id="rId6"/>
              </a:rPr>
              <a:t>#</a:t>
            </a:r>
            <a:r>
              <a:rPr lang="en-US" dirty="0">
                <a:hlinkClick r:id="rId6"/>
              </a:rPr>
              <a:t>5</a:t>
            </a:r>
            <a:endParaRPr lang="en-US" dirty="0" smtClean="0"/>
          </a:p>
          <a:p>
            <a:pPr>
              <a:buFontTx/>
              <a:buChar char="-"/>
            </a:pPr>
            <a:r>
              <a:rPr lang="en-US" dirty="0" smtClean="0">
                <a:hlinkClick r:id="rId7"/>
              </a:rPr>
              <a:t>Building </a:t>
            </a:r>
            <a:r>
              <a:rPr lang="en-US" dirty="0">
                <a:hlinkClick r:id="rId7"/>
              </a:rPr>
              <a:t>a Level Video Tutorial </a:t>
            </a:r>
            <a:r>
              <a:rPr lang="en-US" dirty="0" smtClean="0">
                <a:hlinkClick r:id="rId7"/>
              </a:rPr>
              <a:t>#6</a:t>
            </a:r>
            <a:endParaRPr lang="en-CA" dirty="0"/>
          </a:p>
          <a:p>
            <a:pPr marL="0" indent="0">
              <a:buNone/>
            </a:pPr>
            <a:r>
              <a:rPr lang="en-US" dirty="0" smtClean="0"/>
              <a:t>* Note:  You will need to pause the video to get the code.  I chose to copy and paste much of the code in the tutorial to save video time.</a:t>
            </a:r>
            <a:endParaRPr lang="en-CA" dirty="0"/>
          </a:p>
          <a:p>
            <a:pPr marL="0" indent="0">
              <a:buNone/>
            </a:pPr>
            <a:r>
              <a:rPr lang="en-US" dirty="0" smtClean="0"/>
              <a:t>*</a:t>
            </a:r>
            <a:r>
              <a:rPr lang="en-US" dirty="0"/>
              <a:t>Rename(with your name) your project folder and hand the entire folder into the hand in folder.</a:t>
            </a:r>
            <a:endParaRPr lang="en-CA" dirty="0"/>
          </a:p>
          <a:p>
            <a:pPr marL="0" indent="0">
              <a:buNone/>
            </a:pPr>
            <a:endParaRPr lang="en-CA" dirty="0"/>
          </a:p>
          <a:p>
            <a:pPr>
              <a:buFontTx/>
              <a:buChar char="-"/>
            </a:pPr>
            <a:endParaRPr lang="en-CA" dirty="0"/>
          </a:p>
          <a:p>
            <a:pPr>
              <a:buFontTx/>
              <a:buChar char="-"/>
            </a:pPr>
            <a:endParaRPr lang="en-CA" b="1" dirty="0"/>
          </a:p>
          <a:p>
            <a:pPr>
              <a:buFontTx/>
              <a:buChar char="-"/>
            </a:pPr>
            <a:endParaRPr lang="en-CA" dirty="0"/>
          </a:p>
        </p:txBody>
      </p:sp>
      <p:sp>
        <p:nvSpPr>
          <p:cNvPr id="4" name="TextBox 3"/>
          <p:cNvSpPr txBox="1"/>
          <p:nvPr/>
        </p:nvSpPr>
        <p:spPr>
          <a:xfrm>
            <a:off x="8075612" y="1701797"/>
            <a:ext cx="3200400" cy="1600438"/>
          </a:xfrm>
          <a:prstGeom prst="rect">
            <a:avLst/>
          </a:prstGeom>
          <a:noFill/>
        </p:spPr>
        <p:txBody>
          <a:bodyPr wrap="square" rtlCol="0">
            <a:spAutoFit/>
          </a:bodyPr>
          <a:lstStyle/>
          <a:p>
            <a:endParaRPr lang="en-US" sz="1400" dirty="0"/>
          </a:p>
          <a:p>
            <a:pPr algn="ctr"/>
            <a:r>
              <a:rPr lang="en-US" sz="1400" u="sng" dirty="0" smtClean="0"/>
              <a:t>Extra Help:</a:t>
            </a:r>
          </a:p>
          <a:p>
            <a:pPr algn="ctr"/>
            <a:r>
              <a:rPr lang="en-US" sz="1400" dirty="0" smtClean="0"/>
              <a:t>If you are struggling with understanding triggers and collisions click here:</a:t>
            </a:r>
          </a:p>
          <a:p>
            <a:pPr algn="ctr"/>
            <a:endParaRPr lang="en-US" sz="1400" dirty="0"/>
          </a:p>
          <a:p>
            <a:pPr algn="ctr"/>
            <a:r>
              <a:rPr lang="en-US" sz="1400" dirty="0">
                <a:hlinkClick r:id="rId8"/>
              </a:rPr>
              <a:t>Understanding Collisions and Triggers</a:t>
            </a:r>
            <a:endParaRPr lang="en-US" sz="1400" dirty="0"/>
          </a:p>
          <a:p>
            <a:endParaRPr lang="en-CA" sz="1400" dirty="0"/>
          </a:p>
        </p:txBody>
      </p:sp>
    </p:spTree>
    <p:extLst>
      <p:ext uri="{BB962C8B-B14F-4D97-AF65-F5344CB8AC3E}">
        <p14:creationId xmlns:p14="http://schemas.microsoft.com/office/powerpoint/2010/main" val="236694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#4:  Review OOP Principles(25%)</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Identify in your project the name of a method(function), class and object. </a:t>
            </a:r>
          </a:p>
          <a:p>
            <a:r>
              <a:rPr lang="en-US" dirty="0" smtClean="0"/>
              <a:t>Explain how the use of Prefabs in Unity demonstrates the OOP concept of Inheritance.</a:t>
            </a:r>
          </a:p>
          <a:p>
            <a:r>
              <a:rPr lang="en-US" dirty="0" smtClean="0"/>
              <a:t>What type of Argument/Parameter was passed to the “</a:t>
            </a:r>
            <a:r>
              <a:rPr lang="en-US" dirty="0" err="1" smtClean="0"/>
              <a:t>LoadLevel</a:t>
            </a:r>
            <a:r>
              <a:rPr lang="en-US" dirty="0" smtClean="0"/>
              <a:t>” method(function).  Explain how the addition of this parameter allowed for this method to be used repeatedly throughout your game.</a:t>
            </a:r>
          </a:p>
          <a:p>
            <a:r>
              <a:rPr lang="en-US" dirty="0" smtClean="0"/>
              <a:t>What keyword needed to be added to variables and methods that allowed them to be accessible/visible within Unity components?  Explain how this demonstrates the OOP principle of scope</a:t>
            </a:r>
            <a:r>
              <a:rPr lang="en-US" dirty="0" smtClean="0"/>
              <a:t>.</a:t>
            </a:r>
          </a:p>
          <a:p>
            <a:r>
              <a:rPr lang="en-US" dirty="0" smtClean="0"/>
              <a:t>Explain why OOP may be important in working on large scale </a:t>
            </a:r>
            <a:r>
              <a:rPr lang="en-US" smtClean="0"/>
              <a:t>video games.</a:t>
            </a:r>
            <a:endParaRPr lang="en-CA" dirty="0"/>
          </a:p>
        </p:txBody>
      </p:sp>
    </p:spTree>
    <p:extLst>
      <p:ext uri="{BB962C8B-B14F-4D97-AF65-F5344CB8AC3E}">
        <p14:creationId xmlns:p14="http://schemas.microsoft.com/office/powerpoint/2010/main" val="164921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Custom 2">
      <a:dk1>
        <a:sysClr val="windowText" lastClr="000000"/>
      </a:dk1>
      <a:lt1>
        <a:sysClr val="window" lastClr="FFFFFF"/>
      </a:lt1>
      <a:dk2>
        <a:srgbClr val="192A52"/>
      </a:dk2>
      <a:lt2>
        <a:srgbClr val="C0C0C0"/>
      </a:lt2>
      <a:accent1>
        <a:srgbClr val="00B0F0"/>
      </a:accent1>
      <a:accent2>
        <a:srgbClr val="E98915"/>
      </a:accent2>
      <a:accent3>
        <a:srgbClr val="A419A7"/>
      </a:accent3>
      <a:accent4>
        <a:srgbClr val="AFC34D"/>
      </a:accent4>
      <a:accent5>
        <a:srgbClr val="E5572B"/>
      </a:accent5>
      <a:accent6>
        <a:srgbClr val="6868C4"/>
      </a:accent6>
      <a:hlink>
        <a:srgbClr val="FFFF00"/>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CEAB65-5D7D-4BF6-BA20-EB2170C50CDB}">
  <ds:schemaRefs>
    <ds:schemaRef ds:uri="http://schemas.microsoft.com/sharepoint/v3/contenttype/forms"/>
  </ds:schemaRefs>
</ds:datastoreItem>
</file>

<file path=customXml/itemProps2.xml><?xml version="1.0" encoding="utf-8"?>
<ds:datastoreItem xmlns:ds="http://schemas.openxmlformats.org/officeDocument/2006/customXml" ds:itemID="{E22A3002-6648-49FC-85C2-9ECE77C9BF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E806FE6-7D8A-4EC0-BFC2-63812F5E0D9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644</Words>
  <Application>Microsoft Office PowerPoint</Application>
  <PresentationFormat>Custom</PresentationFormat>
  <Paragraphs>41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Tech 16x9</vt:lpstr>
      <vt:lpstr>COURSE CSE3120: OBJECT-ORIENTED PROGRAMMING 1</vt:lpstr>
      <vt:lpstr>Intro</vt:lpstr>
      <vt:lpstr>Assignment #1:  Object Oriented Programming Elements in C# (25%)</vt:lpstr>
      <vt:lpstr>Building Our Game</vt:lpstr>
      <vt:lpstr>Assignment #2:  Building a Menu System(20%)</vt:lpstr>
      <vt:lpstr>Assignment #3:  2D Game(30%)</vt:lpstr>
      <vt:lpstr>Assignment #4:  Review OOP Principles(25%)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2015-01-02T04:35:00Z</dcterms:created>
  <dcterms:modified xsi:type="dcterms:W3CDTF">2017-06-20T16:38:53Z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y fmtid="{D5CDD505-2E9C-101B-9397-08002B2CF9AE}" pid="3" name="ContentTypeId">
    <vt:lpwstr>0x010100CDE7EACEF7E09640B24069C83530AC56</vt:lpwstr>
  </property>
</Properties>
</file>